
<file path=[Content_Types].xml><?xml version="1.0" encoding="utf-8"?>
<Types xmlns="http://schemas.openxmlformats.org/package/2006/content-types">
  <Default Extension="jpeg" ContentType="image/jpeg"/>
  <Default Extension="mov" ContentType="video/quicktime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0"/>
  </p:notesMasterIdLst>
  <p:handoutMasterIdLst>
    <p:handoutMasterId r:id="rId11"/>
  </p:handoutMasterIdLst>
  <p:sldIdLst>
    <p:sldId id="256" r:id="rId3"/>
    <p:sldId id="257" r:id="rId4"/>
    <p:sldId id="262" r:id="rId5"/>
    <p:sldId id="264" r:id="rId6"/>
    <p:sldId id="465" r:id="rId7"/>
    <p:sldId id="411" r:id="rId8"/>
    <p:sldId id="266" r:id="rId9"/>
  </p:sldIdLst>
  <p:sldSz cx="12192000" cy="6858000"/>
  <p:notesSz cx="6858000" cy="9144000"/>
  <p:defaultTextStyle>
    <a:defPPr rtl="0"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B3C1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B301B821-A1FF-4177-AEE7-76D212191A09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399" autoAdjust="0"/>
    <p:restoredTop sz="87640" autoAdjust="0"/>
  </p:normalViewPr>
  <p:slideViewPr>
    <p:cSldViewPr snapToGrid="0">
      <p:cViewPr varScale="1">
        <p:scale>
          <a:sx n="84" d="100"/>
          <a:sy n="84" d="100"/>
        </p:scale>
        <p:origin x="72" y="17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00" d="100"/>
          <a:sy n="100" d="100"/>
        </p:scale>
        <p:origin x="3552" y="4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預留位置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日期預留位置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algn="r" rtl="0"/>
            <a:fld id="{4CC41EA7-2139-4E9D-AF99-8F454BB27995}" type="datetime1">
              <a:rPr lang="zh-TW" altLang="en-US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pPr algn="r" rtl="0"/>
              <a:t>2024/2/21</a:t>
            </a:fld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頁尾預留位置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投影片編號預留位置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algn="r" rtl="0"/>
            <a:fld id="{73F7AA83-DE31-4E93-AB07-EF7FB05F6670}" type="slidenum">
              <a:rPr lang="en-US" altLang="zh-TW">
                <a:latin typeface="微軟正黑體" panose="020B0604030504040204" pitchFamily="34" charset="-120"/>
                <a:ea typeface="微軟正黑體" panose="020B0604030504040204" pitchFamily="34" charset="-120"/>
              </a:rPr>
              <a:pPr algn="r" rtl="0"/>
              <a:t>‹#›</a:t>
            </a:fld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2212903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影像預留位置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zh-TW" altLang="en-US" dirty="0"/>
          </a:p>
        </p:txBody>
      </p:sp>
      <p:sp>
        <p:nvSpPr>
          <p:cNvPr id="5" name="備忘稿預留位置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zh-TW" altLang="en-US" dirty="0"/>
              <a:t>按一下以編輯母片文字樣式</a:t>
            </a:r>
          </a:p>
          <a:p>
            <a:pPr lvl="1" rtl="0"/>
            <a:r>
              <a:rPr lang="zh-TW" altLang="en-US" dirty="0"/>
              <a:t>第二層</a:t>
            </a:r>
          </a:p>
          <a:p>
            <a:pPr lvl="2" rtl="0"/>
            <a:r>
              <a:rPr lang="zh-TW" altLang="en-US" dirty="0"/>
              <a:t>第三層</a:t>
            </a:r>
          </a:p>
          <a:p>
            <a:pPr lvl="3" rtl="0"/>
            <a:r>
              <a:rPr lang="zh-TW" altLang="en-US" dirty="0"/>
              <a:t>第四層</a:t>
            </a:r>
          </a:p>
          <a:p>
            <a:pPr lvl="4" rtl="0"/>
            <a:r>
              <a:rPr lang="zh-TW" altLang="en-US" dirty="0"/>
              <a:t>第五層</a:t>
            </a:r>
          </a:p>
        </p:txBody>
      </p:sp>
      <p:sp>
        <p:nvSpPr>
          <p:cNvPr id="8" name="頁首預留位置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日期預留位置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algn="r" rtl="0"/>
            <a:fld id="{4CC41EA7-2139-4E9D-AF99-8F454BB27995}" type="datetime1">
              <a:rPr lang="zh-TW" altLang="en-US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pPr algn="r" rtl="0"/>
              <a:t>2024/2/21</a:t>
            </a:fld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頁尾預留位置 3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投影片編號預留位置 4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algn="r" rtl="0"/>
            <a:fld id="{73F7AA83-DE31-4E93-AB07-EF7FB05F6670}" type="slidenum">
              <a:rPr lang="en-US" altLang="zh-TW">
                <a:latin typeface="微軟正黑體" panose="020B0604030504040204" pitchFamily="34" charset="-120"/>
                <a:ea typeface="微軟正黑體" panose="020B0604030504040204" pitchFamily="34" charset="-120"/>
              </a:rPr>
              <a:pPr algn="r" rtl="0"/>
              <a:t>‹#›</a:t>
            </a:fld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1579979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微軟正黑體" panose="020B0604030504040204" pitchFamily="34" charset="-120"/>
        <a:ea typeface="微軟正黑體" panose="020B0604030504040204" pitchFamily="34" charset="-120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微軟正黑體" panose="020B0604030504040204" pitchFamily="34" charset="-120"/>
        <a:ea typeface="微軟正黑體" panose="020B0604030504040204" pitchFamily="34" charset="-120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微軟正黑體" panose="020B0604030504040204" pitchFamily="34" charset="-120"/>
        <a:ea typeface="微軟正黑體" panose="020B0604030504040204" pitchFamily="34" charset="-120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微軟正黑體" panose="020B0604030504040204" pitchFamily="34" charset="-120"/>
        <a:ea typeface="微軟正黑體" panose="020B0604030504040204" pitchFamily="34" charset="-120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微軟正黑體" panose="020B0604030504040204" pitchFamily="34" charset="-120"/>
        <a:ea typeface="微軟正黑體" panose="020B0604030504040204" pitchFamily="34" charset="-12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預留位置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預留位置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zh-TW" altLang="en-US" noProof="0" dirty="0"/>
          </a:p>
        </p:txBody>
      </p:sp>
      <p:sp>
        <p:nvSpPr>
          <p:cNvPr id="4" name="投影片編號預留位置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rtlCol="0"/>
          <a:lstStyle/>
          <a:p>
            <a:pPr algn="r" rtl="0"/>
            <a:fld id="{935E2820-AFE1-45FA-949E-17BDB534E1DC}" type="slidenum">
              <a:rPr lang="en-US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pPr algn="r" rtl="0"/>
              <a:t>1</a:t>
            </a:fld>
            <a:endParaRPr 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069915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065213" y="304800"/>
            <a:ext cx="7091361" cy="2793906"/>
          </a:xfrm>
        </p:spPr>
        <p:txBody>
          <a:bodyPr rtlCol="0" anchor="b">
            <a:normAutofit/>
          </a:bodyPr>
          <a:lstStyle>
            <a:lvl1pPr algn="l" rtl="0">
              <a:lnSpc>
                <a:spcPct val="80000"/>
              </a:lnSpc>
              <a:defRPr sz="6600"/>
            </a:lvl1pPr>
          </a:lstStyle>
          <a:p>
            <a:pPr rtl="0"/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065213" y="3108804"/>
            <a:ext cx="7091361" cy="838200"/>
          </a:xfrm>
        </p:spPr>
        <p:txBody>
          <a:bodyPr rtlCol="0"/>
          <a:lstStyle>
            <a:lvl1pPr marL="0" indent="0" algn="l" rtl="0">
              <a:spcBef>
                <a:spcPts val="0"/>
              </a:spcBef>
              <a:buNone/>
              <a:defRPr sz="2400">
                <a:solidFill>
                  <a:schemeClr val="accent2"/>
                </a:solidFill>
              </a:defRPr>
            </a:lvl1pPr>
            <a:lvl2pPr marL="457200" indent="0" algn="ctr" rtl="0">
              <a:buNone/>
              <a:defRPr sz="2000"/>
            </a:lvl2pPr>
            <a:lvl3pPr marL="914400" indent="0" algn="ctr" rtl="0">
              <a:buNone/>
              <a:defRPr sz="1800"/>
            </a:lvl3pPr>
            <a:lvl4pPr marL="1371600" indent="0" algn="ctr" rtl="0">
              <a:buNone/>
              <a:defRPr sz="1600"/>
            </a:lvl4pPr>
            <a:lvl5pPr marL="1828800" indent="0" algn="ctr" rtl="0">
              <a:buNone/>
              <a:defRPr sz="1600"/>
            </a:lvl5pPr>
            <a:lvl6pPr marL="2286000" indent="0" algn="ctr" rtl="0">
              <a:buNone/>
              <a:defRPr sz="1600"/>
            </a:lvl6pPr>
            <a:lvl7pPr marL="2743200" indent="0" algn="ctr" rtl="0">
              <a:buNone/>
              <a:defRPr sz="1600"/>
            </a:lvl7pPr>
            <a:lvl8pPr marL="3200400" indent="0" algn="ctr" rtl="0">
              <a:buNone/>
              <a:defRPr sz="1600"/>
            </a:lvl8pPr>
            <a:lvl9pPr marL="3657600" indent="0" algn="ctr" rtl="0">
              <a:buNone/>
              <a:defRPr sz="1600"/>
            </a:lvl9pPr>
          </a:lstStyle>
          <a:p>
            <a:pPr rtl="0"/>
            <a:r>
              <a:rPr lang="zh-TW" altLang="en-US" noProof="0"/>
              <a:t>按一下以編輯母片副標題樣式</a:t>
            </a:r>
            <a:endParaRPr lang="zh-TW" altLang="en-US" noProof="0" dirty="0"/>
          </a:p>
        </p:txBody>
      </p:sp>
      <p:sp>
        <p:nvSpPr>
          <p:cNvPr id="8" name="日期預留位置 7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D6C8858E-052F-46F7-8A67-01067E1B6633}" type="datetime1">
              <a:rPr lang="zh-TW" altLang="en-US" smtClean="0"/>
              <a:pPr/>
              <a:t>2024/2/21</a:t>
            </a:fld>
            <a:endParaRPr lang="zh-TW" altLang="en-US" dirty="0"/>
          </a:p>
        </p:txBody>
      </p:sp>
      <p:sp>
        <p:nvSpPr>
          <p:cNvPr id="9" name="頁尾預留位置 8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noProof="0" dirty="0"/>
          </a:p>
        </p:txBody>
      </p:sp>
      <p:sp>
        <p:nvSpPr>
          <p:cNvPr id="10" name="投影片編號預留位置 9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en-US" altLang="zh-TW" noProof="0" smtClean="0"/>
              <a:pPr/>
              <a:t>‹#›</a:t>
            </a:fld>
            <a:endParaRPr lang="zh-TW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18905470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3" name="直排文字預留位置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zh-TW" altLang="en-US"/>
              <a:t>按一下以編輯母片文字樣式</a:t>
            </a:r>
          </a:p>
          <a:p>
            <a:pPr lvl="1" rtl="0"/>
            <a:r>
              <a:rPr lang="zh-TW" altLang="en-US"/>
              <a:t>第二層</a:t>
            </a:r>
          </a:p>
          <a:p>
            <a:pPr lvl="2" rtl="0"/>
            <a:r>
              <a:rPr lang="zh-TW" altLang="en-US"/>
              <a:t>第三層</a:t>
            </a:r>
          </a:p>
          <a:p>
            <a:pPr lvl="3" rtl="0"/>
            <a:r>
              <a:rPr lang="zh-TW" altLang="en-US"/>
              <a:t>第四層</a:t>
            </a:r>
          </a:p>
          <a:p>
            <a:pPr lvl="4" rtl="0"/>
            <a:r>
              <a:rPr lang="zh-TW" altLang="en-US"/>
              <a:t>第五層</a:t>
            </a:r>
            <a:endParaRPr lang="zh-TW" altLang="en-US" dirty="0"/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6CB3B4DE-620A-4586-AEA6-16BE28D6AA01}" type="datetime1">
              <a:rPr lang="zh-TW" altLang="en-US" smtClean="0"/>
              <a:pPr/>
              <a:t>2024/2/21</a:t>
            </a:fld>
            <a:endParaRPr lang="zh-TW" altLang="en-US" dirty="0"/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dirty="0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en-US" altLang="zh-TW" smtClean="0"/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42076664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9865014" y="304801"/>
            <a:ext cx="1715800" cy="5410200"/>
          </a:xfrm>
        </p:spPr>
        <p:txBody>
          <a:bodyPr vert="eaVert" rtlCol="0"/>
          <a:lstStyle/>
          <a:p>
            <a:pPr rtl="0"/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3" name="直排文字預留位置 2"/>
          <p:cNvSpPr>
            <a:spLocks noGrp="1"/>
          </p:cNvSpPr>
          <p:nvPr>
            <p:ph type="body" orient="vert" idx="1"/>
          </p:nvPr>
        </p:nvSpPr>
        <p:spPr>
          <a:xfrm>
            <a:off x="2209800" y="304801"/>
            <a:ext cx="7502814" cy="5410200"/>
          </a:xfrm>
        </p:spPr>
        <p:txBody>
          <a:bodyPr vert="eaVert" rtlCol="0"/>
          <a:lstStyle/>
          <a:p>
            <a:pPr lvl="0" rtl="0"/>
            <a:r>
              <a:rPr lang="zh-TW" altLang="en-US"/>
              <a:t>按一下以編輯母片文字樣式</a:t>
            </a:r>
          </a:p>
          <a:p>
            <a:pPr lvl="1" rtl="0"/>
            <a:r>
              <a:rPr lang="zh-TW" altLang="en-US"/>
              <a:t>第二層</a:t>
            </a:r>
          </a:p>
          <a:p>
            <a:pPr lvl="2" rtl="0"/>
            <a:r>
              <a:rPr lang="zh-TW" altLang="en-US"/>
              <a:t>第三層</a:t>
            </a:r>
          </a:p>
          <a:p>
            <a:pPr lvl="3" rtl="0"/>
            <a:r>
              <a:rPr lang="zh-TW" altLang="en-US"/>
              <a:t>第四層</a:t>
            </a:r>
          </a:p>
          <a:p>
            <a:pPr lvl="4" rtl="0"/>
            <a:r>
              <a:rPr lang="zh-TW" altLang="en-US"/>
              <a:t>第五層</a:t>
            </a:r>
            <a:endParaRPr lang="zh-TW" altLang="en-US" dirty="0"/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6CB3B4DE-620A-4586-AEA6-16BE28D6AA01}" type="datetime1">
              <a:rPr lang="zh-TW" altLang="en-US" smtClean="0"/>
              <a:pPr/>
              <a:t>2024/2/21</a:t>
            </a:fld>
            <a:endParaRPr lang="zh-TW" altLang="en-US" dirty="0"/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dirty="0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en-US" altLang="zh-TW" smtClean="0"/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2994977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按一下以編輯母片副標題樣式</a:t>
            </a:r>
            <a:endParaRPr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2/21/2024</a:t>
            </a:fld>
            <a:endParaRPr lang="en-US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10633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2/21/2024</a:t>
            </a:fld>
            <a:endParaRPr lang="en-US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69591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2/21/2024</a:t>
            </a:fld>
            <a:endParaRPr lang="en-US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7656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2/21/2024</a:t>
            </a:fld>
            <a:endParaRPr lang="en-US" dirty="0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64015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2/21/2024</a:t>
            </a:fld>
            <a:endParaRPr lang="en-US" dirty="0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28647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2/21/2024</a:t>
            </a:fld>
            <a:endParaRPr lang="en-US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56444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2/21/2024</a:t>
            </a:fld>
            <a:endParaRPr lang="en-US" dirty="0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48378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2/21/2024</a:t>
            </a:fld>
            <a:endParaRPr lang="en-US" dirty="0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05154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3" name="內容預留位置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zh-TW" altLang="en-US"/>
              <a:t>按一下以編輯母片文字樣式</a:t>
            </a:r>
          </a:p>
          <a:p>
            <a:pPr lvl="1" rtl="0"/>
            <a:r>
              <a:rPr lang="zh-TW" altLang="en-US"/>
              <a:t>第二層</a:t>
            </a:r>
          </a:p>
          <a:p>
            <a:pPr lvl="2" rtl="0"/>
            <a:r>
              <a:rPr lang="zh-TW" altLang="en-US"/>
              <a:t>第三層</a:t>
            </a:r>
          </a:p>
          <a:p>
            <a:pPr lvl="3" rtl="0"/>
            <a:r>
              <a:rPr lang="zh-TW" altLang="en-US"/>
              <a:t>第四層</a:t>
            </a:r>
          </a:p>
          <a:p>
            <a:pPr lvl="4" rtl="0"/>
            <a:r>
              <a:rPr lang="zh-TW" altLang="en-US"/>
              <a:t>第五層</a:t>
            </a:r>
            <a:endParaRPr lang="zh-TW" altLang="en-US" dirty="0"/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9A66B22E-3CC6-4BEC-81AE-67F1D78B7B77}" type="datetime1">
              <a:rPr lang="zh-TW" altLang="en-US" smtClean="0"/>
              <a:pPr/>
              <a:t>2024/2/21</a:t>
            </a:fld>
            <a:endParaRPr lang="zh-TW" altLang="en-US" dirty="0"/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dirty="0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en-US" altLang="zh-TW" smtClean="0"/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58999051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2/21/2024</a:t>
            </a:fld>
            <a:endParaRPr lang="en-US" dirty="0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13879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smtClean="0"/>
              <a:t>2/21/2024</a:t>
            </a:fld>
            <a:endParaRPr lang="en-US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45284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2/21/2024</a:t>
            </a:fld>
            <a:endParaRPr lang="en-US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56763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180013" y="1600200"/>
            <a:ext cx="6400801" cy="2486025"/>
          </a:xfrm>
        </p:spPr>
        <p:txBody>
          <a:bodyPr rtlCol="0" anchor="b">
            <a:normAutofit/>
          </a:bodyPr>
          <a:lstStyle>
            <a:lvl1pPr algn="l" rtl="0">
              <a:defRPr sz="5200"/>
            </a:lvl1pPr>
          </a:lstStyle>
          <a:p>
            <a:pPr rtl="0"/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3" name="文字預留位置 2"/>
          <p:cNvSpPr>
            <a:spLocks noGrp="1"/>
          </p:cNvSpPr>
          <p:nvPr>
            <p:ph type="body" idx="1"/>
          </p:nvPr>
        </p:nvSpPr>
        <p:spPr>
          <a:xfrm>
            <a:off x="5180011" y="4105029"/>
            <a:ext cx="6400801" cy="914400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2000">
                <a:solidFill>
                  <a:schemeClr val="accent2"/>
                </a:solidFill>
              </a:defRPr>
            </a:lvl1pPr>
            <a:lvl2pPr marL="457200" indent="0" algn="l" rtl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l" rtl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D54D69F2-8A86-4A80-84A1-8F66630EEFA9}" type="datetime1">
              <a:rPr lang="zh-TW" altLang="en-US" smtClean="0"/>
              <a:pPr/>
              <a:t>2024/2/21</a:t>
            </a:fld>
            <a:endParaRPr lang="zh-TW" altLang="en-US" dirty="0"/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dirty="0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en-US" altLang="zh-TW" smtClean="0"/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1179164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3" name="內容預留位置 2"/>
          <p:cNvSpPr>
            <a:spLocks noGrp="1"/>
          </p:cNvSpPr>
          <p:nvPr>
            <p:ph sz="half" idx="1"/>
          </p:nvPr>
        </p:nvSpPr>
        <p:spPr>
          <a:xfrm>
            <a:off x="2208213" y="1600200"/>
            <a:ext cx="4572000" cy="4114800"/>
          </a:xfrm>
        </p:spPr>
        <p:txBody>
          <a:bodyPr rtlCol="0"/>
          <a:lstStyle/>
          <a:p>
            <a:pPr lvl="0" rtl="0"/>
            <a:r>
              <a:rPr lang="zh-TW" altLang="en-US"/>
              <a:t>按一下以編輯母片文字樣式</a:t>
            </a:r>
          </a:p>
          <a:p>
            <a:pPr lvl="1" rtl="0"/>
            <a:r>
              <a:rPr lang="zh-TW" altLang="en-US"/>
              <a:t>第二層</a:t>
            </a:r>
          </a:p>
          <a:p>
            <a:pPr lvl="2" rtl="0"/>
            <a:r>
              <a:rPr lang="zh-TW" altLang="en-US"/>
              <a:t>第三層</a:t>
            </a:r>
          </a:p>
          <a:p>
            <a:pPr lvl="3" rtl="0"/>
            <a:r>
              <a:rPr lang="zh-TW" altLang="en-US"/>
              <a:t>第四層</a:t>
            </a:r>
          </a:p>
          <a:p>
            <a:pPr lvl="4" rtl="0"/>
            <a:r>
              <a:rPr lang="zh-TW" altLang="en-US"/>
              <a:t>第五層</a:t>
            </a:r>
            <a:endParaRPr lang="zh-TW" altLang="en-US" dirty="0"/>
          </a:p>
        </p:txBody>
      </p:sp>
      <p:sp>
        <p:nvSpPr>
          <p:cNvPr id="4" name="內容預留位置 3"/>
          <p:cNvSpPr>
            <a:spLocks noGrp="1"/>
          </p:cNvSpPr>
          <p:nvPr>
            <p:ph sz="half" idx="2"/>
          </p:nvPr>
        </p:nvSpPr>
        <p:spPr>
          <a:xfrm>
            <a:off x="7008813" y="1600200"/>
            <a:ext cx="4572000" cy="4114800"/>
          </a:xfrm>
        </p:spPr>
        <p:txBody>
          <a:bodyPr rtlCol="0"/>
          <a:lstStyle/>
          <a:p>
            <a:pPr lvl="0" rtl="0"/>
            <a:r>
              <a:rPr lang="zh-TW" altLang="en-US"/>
              <a:t>按一下以編輯母片文字樣式</a:t>
            </a:r>
          </a:p>
          <a:p>
            <a:pPr lvl="1" rtl="0"/>
            <a:r>
              <a:rPr lang="zh-TW" altLang="en-US"/>
              <a:t>第二層</a:t>
            </a:r>
          </a:p>
          <a:p>
            <a:pPr lvl="2" rtl="0"/>
            <a:r>
              <a:rPr lang="zh-TW" altLang="en-US"/>
              <a:t>第三層</a:t>
            </a:r>
          </a:p>
          <a:p>
            <a:pPr lvl="3" rtl="0"/>
            <a:r>
              <a:rPr lang="zh-TW" altLang="en-US"/>
              <a:t>第四層</a:t>
            </a:r>
          </a:p>
          <a:p>
            <a:pPr lvl="4" rtl="0"/>
            <a:r>
              <a:rPr lang="zh-TW" altLang="en-US"/>
              <a:t>第五層</a:t>
            </a:r>
            <a:endParaRPr lang="zh-TW" altLang="en-US" dirty="0"/>
          </a:p>
        </p:txBody>
      </p:sp>
      <p:sp>
        <p:nvSpPr>
          <p:cNvPr id="5" name="日期預留位置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6CB3B4DE-620A-4586-AEA6-16BE28D6AA01}" type="datetime1">
              <a:rPr lang="zh-TW" altLang="en-US" smtClean="0"/>
              <a:pPr/>
              <a:t>2024/2/21</a:t>
            </a:fld>
            <a:endParaRPr lang="zh-TW" altLang="en-US" dirty="0"/>
          </a:p>
        </p:txBody>
      </p:sp>
      <p:sp>
        <p:nvSpPr>
          <p:cNvPr id="6" name="頁尾預留位置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dirty="0"/>
          </a:p>
        </p:txBody>
      </p:sp>
      <p:sp>
        <p:nvSpPr>
          <p:cNvPr id="7" name="投影片編號預留位置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en-US" altLang="zh-TW" smtClean="0"/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6077512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rtl="0"/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3" name="文字預留位置 2"/>
          <p:cNvSpPr>
            <a:spLocks noGrp="1"/>
          </p:cNvSpPr>
          <p:nvPr>
            <p:ph type="body" idx="1"/>
          </p:nvPr>
        </p:nvSpPr>
        <p:spPr>
          <a:xfrm>
            <a:off x="2208213" y="1600200"/>
            <a:ext cx="4572000" cy="823912"/>
          </a:xfrm>
        </p:spPr>
        <p:txBody>
          <a:bodyPr rtlCol="0" anchor="ctr">
            <a:noAutofit/>
          </a:bodyPr>
          <a:lstStyle>
            <a:lvl1pPr marL="0" indent="0" algn="l" rtl="0">
              <a:spcBef>
                <a:spcPts val="0"/>
              </a:spcBef>
              <a:buNone/>
              <a:defRPr sz="2100" b="0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預留位置 3"/>
          <p:cNvSpPr>
            <a:spLocks noGrp="1"/>
          </p:cNvSpPr>
          <p:nvPr>
            <p:ph sz="half" idx="2"/>
          </p:nvPr>
        </p:nvSpPr>
        <p:spPr>
          <a:xfrm>
            <a:off x="2208213" y="2505075"/>
            <a:ext cx="4572000" cy="3337560"/>
          </a:xfrm>
        </p:spPr>
        <p:txBody>
          <a:bodyPr rtlCol="0"/>
          <a:lstStyle>
            <a:lvl1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5pPr>
          </a:lstStyle>
          <a:p>
            <a:pPr lvl="0" rtl="0"/>
            <a:r>
              <a:rPr lang="zh-TW" altLang="en-US"/>
              <a:t>按一下以編輯母片文字樣式</a:t>
            </a:r>
          </a:p>
          <a:p>
            <a:pPr lvl="1" rtl="0"/>
            <a:r>
              <a:rPr lang="zh-TW" altLang="en-US"/>
              <a:t>第二層</a:t>
            </a:r>
          </a:p>
          <a:p>
            <a:pPr lvl="2" rtl="0"/>
            <a:r>
              <a:rPr lang="zh-TW" altLang="en-US"/>
              <a:t>第三層</a:t>
            </a:r>
          </a:p>
          <a:p>
            <a:pPr lvl="3" rtl="0"/>
            <a:r>
              <a:rPr lang="zh-TW" altLang="en-US"/>
              <a:t>第四層</a:t>
            </a:r>
          </a:p>
          <a:p>
            <a:pPr lvl="4" rtl="0"/>
            <a:r>
              <a:rPr lang="zh-TW" altLang="en-US"/>
              <a:t>第五層</a:t>
            </a:r>
            <a:endParaRPr lang="zh-TW" altLang="en-US" dirty="0"/>
          </a:p>
        </p:txBody>
      </p:sp>
      <p:sp>
        <p:nvSpPr>
          <p:cNvPr id="5" name="文字預留位置 4"/>
          <p:cNvSpPr>
            <a:spLocks noGrp="1"/>
          </p:cNvSpPr>
          <p:nvPr>
            <p:ph type="body" sz="quarter" idx="3"/>
          </p:nvPr>
        </p:nvSpPr>
        <p:spPr>
          <a:xfrm>
            <a:off x="7008813" y="1600200"/>
            <a:ext cx="4572000" cy="823912"/>
          </a:xfrm>
        </p:spPr>
        <p:txBody>
          <a:bodyPr rtlCol="0" anchor="ctr">
            <a:noAutofit/>
          </a:bodyPr>
          <a:lstStyle>
            <a:lvl1pPr marL="0" indent="0" algn="l" rtl="0">
              <a:spcBef>
                <a:spcPts val="0"/>
              </a:spcBef>
              <a:buNone/>
              <a:defRPr sz="2100" b="0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預留位置 5"/>
          <p:cNvSpPr>
            <a:spLocks noGrp="1"/>
          </p:cNvSpPr>
          <p:nvPr>
            <p:ph sz="quarter" idx="4"/>
          </p:nvPr>
        </p:nvSpPr>
        <p:spPr>
          <a:xfrm>
            <a:off x="7008813" y="2505075"/>
            <a:ext cx="4572000" cy="3337560"/>
          </a:xfrm>
        </p:spPr>
        <p:txBody>
          <a:bodyPr rtlCol="0"/>
          <a:lstStyle>
            <a:lvl1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5pPr>
          </a:lstStyle>
          <a:p>
            <a:pPr lvl="0" rtl="0"/>
            <a:r>
              <a:rPr lang="zh-TW" altLang="en-US"/>
              <a:t>按一下以編輯母片文字樣式</a:t>
            </a:r>
          </a:p>
          <a:p>
            <a:pPr lvl="1" rtl="0"/>
            <a:r>
              <a:rPr lang="zh-TW" altLang="en-US"/>
              <a:t>第二層</a:t>
            </a:r>
          </a:p>
          <a:p>
            <a:pPr lvl="2" rtl="0"/>
            <a:r>
              <a:rPr lang="zh-TW" altLang="en-US"/>
              <a:t>第三層</a:t>
            </a:r>
          </a:p>
          <a:p>
            <a:pPr lvl="3" rtl="0"/>
            <a:r>
              <a:rPr lang="zh-TW" altLang="en-US"/>
              <a:t>第四層</a:t>
            </a:r>
          </a:p>
          <a:p>
            <a:pPr lvl="4" rtl="0"/>
            <a:r>
              <a:rPr lang="zh-TW" altLang="en-US"/>
              <a:t>第五層</a:t>
            </a:r>
            <a:endParaRPr lang="zh-TW" altLang="en-US" dirty="0"/>
          </a:p>
        </p:txBody>
      </p:sp>
      <p:sp>
        <p:nvSpPr>
          <p:cNvPr id="7" name="日期預留位置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fld id="{6CB3B4DE-620A-4586-AEA6-16BE28D6AA01}" type="datetime1">
              <a:rPr lang="zh-TW" altLang="en-US" smtClean="0"/>
              <a:pPr/>
              <a:t>2024/2/21</a:t>
            </a:fld>
            <a:endParaRPr lang="zh-TW" altLang="en-US" dirty="0"/>
          </a:p>
        </p:txBody>
      </p:sp>
      <p:sp>
        <p:nvSpPr>
          <p:cNvPr id="8" name="頁尾預留位置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endParaRPr lang="zh-TW" altLang="en-US" dirty="0"/>
          </a:p>
        </p:txBody>
      </p:sp>
      <p:sp>
        <p:nvSpPr>
          <p:cNvPr id="9" name="投影片編號預留位置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fld id="{8FDBFFB2-86D9-4B8F-A59A-553A60B94BBE}" type="slidenum">
              <a:rPr lang="en-US" altLang="zh-TW" smtClean="0"/>
              <a:pPr/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8330463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3" name="日期預留位置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6CB3B4DE-620A-4586-AEA6-16BE28D6AA01}" type="datetime1">
              <a:rPr lang="zh-TW" altLang="en-US" smtClean="0"/>
              <a:pPr/>
              <a:t>2024/2/21</a:t>
            </a:fld>
            <a:endParaRPr lang="zh-TW" altLang="en-US" dirty="0"/>
          </a:p>
        </p:txBody>
      </p:sp>
      <p:sp>
        <p:nvSpPr>
          <p:cNvPr id="4" name="頁尾預留位置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dirty="0"/>
          </a:p>
        </p:txBody>
      </p:sp>
      <p:sp>
        <p:nvSpPr>
          <p:cNvPr id="5" name="投影片編號預留位置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en-US" altLang="zh-TW" smtClean="0"/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6983093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預留位置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6CB3B4DE-620A-4586-AEA6-16BE28D6AA01}" type="datetime1">
              <a:rPr lang="zh-TW" altLang="en-US" smtClean="0"/>
              <a:pPr/>
              <a:t>2024/2/21</a:t>
            </a:fld>
            <a:endParaRPr lang="zh-TW" altLang="en-US" dirty="0"/>
          </a:p>
        </p:txBody>
      </p:sp>
      <p:sp>
        <p:nvSpPr>
          <p:cNvPr id="3" name="頁尾預留位置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dirty="0"/>
          </a:p>
        </p:txBody>
      </p:sp>
      <p:sp>
        <p:nvSpPr>
          <p:cNvPr id="4" name="投影片編號預留位置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en-US" altLang="zh-TW" smtClean="0"/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2225268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837612" y="2277477"/>
            <a:ext cx="2743201" cy="2322178"/>
          </a:xfrm>
        </p:spPr>
        <p:txBody>
          <a:bodyPr rtlCol="0" anchor="b">
            <a:normAutofit/>
          </a:bodyPr>
          <a:lstStyle>
            <a:lvl1pPr algn="l" rtl="0">
              <a:defRPr sz="2600">
                <a:solidFill>
                  <a:schemeClr val="accent2"/>
                </a:solidFill>
              </a:defRPr>
            </a:lvl1pPr>
          </a:lstStyle>
          <a:p>
            <a:pPr rtl="0"/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3" name="內容預留位置 2"/>
          <p:cNvSpPr>
            <a:spLocks noGrp="1"/>
          </p:cNvSpPr>
          <p:nvPr>
            <p:ph idx="1"/>
          </p:nvPr>
        </p:nvSpPr>
        <p:spPr>
          <a:xfrm>
            <a:off x="1293813" y="533400"/>
            <a:ext cx="6858000" cy="48006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400"/>
            </a:lvl5pPr>
            <a:lvl6pPr algn="l" rtl="0">
              <a:defRPr sz="1400"/>
            </a:lvl6pPr>
            <a:lvl7pPr algn="l" rtl="0">
              <a:defRPr sz="1400"/>
            </a:lvl7pPr>
            <a:lvl8pPr algn="l" rtl="0">
              <a:defRPr sz="1400"/>
            </a:lvl8pPr>
            <a:lvl9pPr algn="l" rtl="0">
              <a:defRPr sz="1400"/>
            </a:lvl9pPr>
          </a:lstStyle>
          <a:p>
            <a:pPr lvl="0" rtl="0"/>
            <a:r>
              <a:rPr lang="zh-TW" altLang="en-US"/>
              <a:t>按一下以編輯母片文字樣式</a:t>
            </a:r>
          </a:p>
          <a:p>
            <a:pPr lvl="1" rtl="0"/>
            <a:r>
              <a:rPr lang="zh-TW" altLang="en-US"/>
              <a:t>第二層</a:t>
            </a:r>
          </a:p>
          <a:p>
            <a:pPr lvl="2" rtl="0"/>
            <a:r>
              <a:rPr lang="zh-TW" altLang="en-US"/>
              <a:t>第三層</a:t>
            </a:r>
          </a:p>
          <a:p>
            <a:pPr lvl="3" rtl="0"/>
            <a:r>
              <a:rPr lang="zh-TW" altLang="en-US"/>
              <a:t>第四層</a:t>
            </a:r>
          </a:p>
          <a:p>
            <a:pPr lvl="4" rtl="0"/>
            <a:r>
              <a:rPr lang="zh-TW" altLang="en-US"/>
              <a:t>第五層</a:t>
            </a:r>
            <a:endParaRPr lang="zh-TW" altLang="en-US" dirty="0"/>
          </a:p>
        </p:txBody>
      </p:sp>
      <p:sp>
        <p:nvSpPr>
          <p:cNvPr id="4" name="文字預留位置 3"/>
          <p:cNvSpPr>
            <a:spLocks noGrp="1"/>
          </p:cNvSpPr>
          <p:nvPr>
            <p:ph type="body" sz="half" idx="2"/>
          </p:nvPr>
        </p:nvSpPr>
        <p:spPr>
          <a:xfrm>
            <a:off x="8837614" y="4583187"/>
            <a:ext cx="2743200" cy="1131813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000"/>
              </a:spcBef>
              <a:buNone/>
              <a:defRPr sz="14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預留位置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6CB3B4DE-620A-4586-AEA6-16BE28D6AA01}" type="datetime1">
              <a:rPr lang="zh-TW" altLang="en-US" smtClean="0"/>
              <a:pPr/>
              <a:t>2024/2/21</a:t>
            </a:fld>
            <a:endParaRPr lang="zh-TW" altLang="en-US" dirty="0"/>
          </a:p>
        </p:txBody>
      </p:sp>
      <p:sp>
        <p:nvSpPr>
          <p:cNvPr id="6" name="頁尾預留位置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dirty="0"/>
          </a:p>
        </p:txBody>
      </p:sp>
      <p:sp>
        <p:nvSpPr>
          <p:cNvPr id="7" name="投影片編號預留位置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en-US" altLang="zh-TW" smtClean="0"/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8977006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837612" y="2277477"/>
            <a:ext cx="2743201" cy="2322178"/>
          </a:xfrm>
        </p:spPr>
        <p:txBody>
          <a:bodyPr rtlCol="0" anchor="b">
            <a:normAutofit/>
          </a:bodyPr>
          <a:lstStyle>
            <a:lvl1pPr algn="l" rtl="0">
              <a:defRPr sz="2600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rtl="0"/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8" name="圓角矩形 7"/>
          <p:cNvSpPr/>
          <p:nvPr/>
        </p:nvSpPr>
        <p:spPr>
          <a:xfrm>
            <a:off x="1293812" y="533400"/>
            <a:ext cx="6858001" cy="4800600"/>
          </a:xfrm>
          <a:prstGeom prst="roundRect">
            <a:avLst>
              <a:gd name="adj" fmla="val 4409"/>
            </a:avLst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圖片預留位置 2" descr="要新增影像的空白預留位置。按一下預留位置，然後選取您想要新增的影像。"/>
          <p:cNvSpPr>
            <a:spLocks noGrp="1"/>
          </p:cNvSpPr>
          <p:nvPr>
            <p:ph type="pic" idx="1"/>
          </p:nvPr>
        </p:nvSpPr>
        <p:spPr>
          <a:xfrm>
            <a:off x="1408112" y="647700"/>
            <a:ext cx="6629400" cy="4572000"/>
          </a:xfrm>
          <a:prstGeom prst="roundRect">
            <a:avLst>
              <a:gd name="adj" fmla="val 3725"/>
            </a:avLst>
          </a:prstGeom>
        </p:spPr>
        <p:txBody>
          <a:bodyPr tIns="914400" rtlCol="0">
            <a:normAutofit/>
          </a:bodyPr>
          <a:lstStyle>
            <a:lvl1pPr marL="0" indent="0" algn="ctr" rtl="0">
              <a:buNone/>
              <a:defRPr sz="2400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457200" indent="0" algn="l" rtl="0">
              <a:buNone/>
              <a:defRPr sz="2800"/>
            </a:lvl2pPr>
            <a:lvl3pPr marL="914400" indent="0" algn="l" rtl="0">
              <a:buNone/>
              <a:defRPr sz="2400"/>
            </a:lvl3pPr>
            <a:lvl4pPr marL="1371600" indent="0" algn="l" rtl="0">
              <a:buNone/>
              <a:defRPr sz="2000"/>
            </a:lvl4pPr>
            <a:lvl5pPr marL="1828800" indent="0" algn="l" rtl="0">
              <a:buNone/>
              <a:defRPr sz="2000"/>
            </a:lvl5pPr>
            <a:lvl6pPr marL="2286000" indent="0" algn="l" rtl="0">
              <a:buNone/>
              <a:defRPr sz="2000"/>
            </a:lvl6pPr>
            <a:lvl7pPr marL="2743200" indent="0" algn="l" rtl="0">
              <a:buNone/>
              <a:defRPr sz="2000"/>
            </a:lvl7pPr>
            <a:lvl8pPr marL="3200400" indent="0" algn="l" rtl="0">
              <a:buNone/>
              <a:defRPr sz="2000"/>
            </a:lvl8pPr>
            <a:lvl9pPr marL="3657600" indent="0" algn="l" rtl="0">
              <a:buNone/>
              <a:defRPr sz="2000"/>
            </a:lvl9pPr>
          </a:lstStyle>
          <a:p>
            <a:pPr rtl="0"/>
            <a:r>
              <a:rPr lang="zh-TW" altLang="en-US"/>
              <a:t>按一下圖示以新增圖片</a:t>
            </a:r>
            <a:endParaRPr lang="zh-TW" altLang="en-US" dirty="0"/>
          </a:p>
        </p:txBody>
      </p:sp>
      <p:sp>
        <p:nvSpPr>
          <p:cNvPr id="4" name="文字預留位置 3"/>
          <p:cNvSpPr>
            <a:spLocks noGrp="1"/>
          </p:cNvSpPr>
          <p:nvPr>
            <p:ph type="body" sz="half" idx="2"/>
          </p:nvPr>
        </p:nvSpPr>
        <p:spPr>
          <a:xfrm>
            <a:off x="8837614" y="4583187"/>
            <a:ext cx="2743200" cy="1131813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000"/>
              </a:spcBef>
              <a:buNone/>
              <a:defRPr sz="1400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預留位置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fld id="{6CB3B4DE-620A-4586-AEA6-16BE28D6AA01}" type="datetime1">
              <a:rPr lang="zh-TW" altLang="en-US" smtClean="0"/>
              <a:pPr/>
              <a:t>2024/2/21</a:t>
            </a:fld>
            <a:endParaRPr lang="zh-TW" altLang="en-US" dirty="0"/>
          </a:p>
        </p:txBody>
      </p:sp>
      <p:sp>
        <p:nvSpPr>
          <p:cNvPr id="6" name="頁尾預留位置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endParaRPr lang="zh-TW" altLang="en-US" dirty="0"/>
          </a:p>
        </p:txBody>
      </p:sp>
      <p:sp>
        <p:nvSpPr>
          <p:cNvPr id="7" name="投影片編號預留位置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fld id="{8FDBFFB2-86D9-4B8F-A59A-553A60B94BBE}" type="slidenum">
              <a:rPr lang="en-US" altLang="zh-TW" smtClean="0"/>
              <a:pPr/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6393017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預留位置 1"/>
          <p:cNvSpPr>
            <a:spLocks noGrp="1"/>
          </p:cNvSpPr>
          <p:nvPr>
            <p:ph type="title"/>
          </p:nvPr>
        </p:nvSpPr>
        <p:spPr>
          <a:xfrm>
            <a:off x="2208213" y="304800"/>
            <a:ext cx="9372600" cy="120041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zh-TW" altLang="en-US" noProof="0" dirty="0"/>
              <a:t>按一下以編輯母片標題樣式</a:t>
            </a:r>
          </a:p>
        </p:txBody>
      </p:sp>
      <p:sp>
        <p:nvSpPr>
          <p:cNvPr id="3" name="文字預留位置 2"/>
          <p:cNvSpPr>
            <a:spLocks noGrp="1"/>
          </p:cNvSpPr>
          <p:nvPr>
            <p:ph type="body" idx="1"/>
          </p:nvPr>
        </p:nvSpPr>
        <p:spPr>
          <a:xfrm>
            <a:off x="2208213" y="1600200"/>
            <a:ext cx="93726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zh-TW" altLang="en-US" noProof="0" dirty="0"/>
              <a:t>按一下以編輯母片文字樣式</a:t>
            </a:r>
          </a:p>
          <a:p>
            <a:pPr lvl="1" rtl="0"/>
            <a:r>
              <a:rPr lang="zh-TW" altLang="en-US" noProof="0" dirty="0"/>
              <a:t>第二層</a:t>
            </a:r>
          </a:p>
          <a:p>
            <a:pPr lvl="2" rtl="0"/>
            <a:r>
              <a:rPr lang="zh-TW" altLang="en-US" noProof="0" dirty="0"/>
              <a:t>第三層</a:t>
            </a:r>
          </a:p>
          <a:p>
            <a:pPr lvl="3" rtl="0"/>
            <a:r>
              <a:rPr lang="zh-TW" altLang="en-US" noProof="0" dirty="0"/>
              <a:t>第四層</a:t>
            </a:r>
          </a:p>
          <a:p>
            <a:pPr lvl="4" rtl="0"/>
            <a:r>
              <a:rPr lang="zh-TW" altLang="en-US" noProof="0" dirty="0"/>
              <a:t>第五層</a:t>
            </a:r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2"/>
          </p:nvPr>
        </p:nvSpPr>
        <p:spPr>
          <a:xfrm>
            <a:off x="253576" y="6505078"/>
            <a:ext cx="964036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fld id="{B8288638-A9D7-4AA9-B33E-D9A764F8FD84}" type="datetime1">
              <a:rPr lang="zh-TW" altLang="en-US" smtClean="0"/>
              <a:pPr/>
              <a:t>2024/2/21</a:t>
            </a:fld>
            <a:endParaRPr lang="zh-TW" altLang="en-US" dirty="0"/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3"/>
          </p:nvPr>
        </p:nvSpPr>
        <p:spPr>
          <a:xfrm>
            <a:off x="1280159" y="6505078"/>
            <a:ext cx="6876415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endParaRPr lang="zh-TW" altLang="en-US" noProof="0" dirty="0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4"/>
          </p:nvPr>
        </p:nvSpPr>
        <p:spPr>
          <a:xfrm>
            <a:off x="11580814" y="6280298"/>
            <a:ext cx="533399" cy="3491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rtl="0">
              <a:defRPr sz="1100" b="1">
                <a:solidFill>
                  <a:srgbClr val="AB3C1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fld id="{8FDBFFB2-86D9-4B8F-A59A-553A60B94BBE}" type="slidenum">
              <a:rPr lang="en-US" altLang="zh-TW" noProof="0" smtClean="0"/>
              <a:pPr/>
              <a:t>‹#›</a:t>
            </a:fld>
            <a:endParaRPr lang="zh-TW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1170255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SzPct val="80000"/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1000"/>
        </a:spcBef>
        <a:buSzPct val="80000"/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2pPr>
      <a:lvl3pPr marL="9144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3pPr>
      <a:lvl4pPr marL="12344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4pPr>
      <a:lvl5pPr marL="155448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2/21/2024</a:t>
            </a:fld>
            <a:endParaRPr lang="en-US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24124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media" Target="../media/media3.mp4"/><Relationship Id="rId7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video" Target="../media/media4.mp4"/><Relationship Id="rId5" Type="http://schemas.microsoft.com/office/2007/relationships/media" Target="../media/media4.mp4"/><Relationship Id="rId10" Type="http://schemas.openxmlformats.org/officeDocument/2006/relationships/image" Target="../media/image10.png"/><Relationship Id="rId4" Type="http://schemas.openxmlformats.org/officeDocument/2006/relationships/video" Target="../media/media3.mp4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 rtlCol="0">
            <a:normAutofit/>
          </a:bodyPr>
          <a:lstStyle/>
          <a:p>
            <a:r>
              <a:rPr lang="zh-TW" altLang="en-US" sz="7200" dirty="0">
                <a:latin typeface="Salesforce Sans"/>
                <a:sym typeface="Salesforce Sans"/>
              </a:rPr>
              <a:t>玩玩遊戲談談心</a:t>
            </a:r>
            <a:endParaRPr lang="zh-TW" altLang="en-US" sz="6000" dirty="0">
              <a:latin typeface="Salesforce Sans"/>
              <a:sym typeface="Salesforce Sans"/>
            </a:endParaRP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r>
              <a:rPr lang="zh-TW" altLang="en-US" sz="3600" dirty="0">
                <a:latin typeface="Salesforce Sans"/>
                <a:sym typeface="Salesforce Sans"/>
              </a:rPr>
              <a:t>如何從遊戲中建立親子關係</a:t>
            </a:r>
          </a:p>
          <a:p>
            <a:pPr rtl="0"/>
            <a:endParaRPr lang="zh-TW" altLang="en-US" sz="3600" dirty="0">
              <a:latin typeface="Salesforce Sans"/>
              <a:sym typeface="Salesforce Sans"/>
            </a:endParaRPr>
          </a:p>
        </p:txBody>
      </p:sp>
    </p:spTree>
    <p:extLst>
      <p:ext uri="{BB962C8B-B14F-4D97-AF65-F5344CB8AC3E}">
        <p14:creationId xmlns:p14="http://schemas.microsoft.com/office/powerpoint/2010/main" val="357842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勤有功、戲無益？</a:t>
            </a:r>
            <a:endParaRPr lang="en-US" dirty="0"/>
          </a:p>
        </p:txBody>
      </p:sp>
      <p:pic>
        <p:nvPicPr>
          <p:cNvPr id="3" name="小朋友，你玩夠未？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19741" y="1772816"/>
            <a:ext cx="6618512" cy="3722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923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/>
              <a:t>遊戲與親子關係</a:t>
            </a:r>
            <a:endParaRPr lang="en-US" b="1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sz="2800" dirty="0"/>
              <a:t>放下「功課輔導老師」的身份，一起享受親子時光，製造愉快經歷</a:t>
            </a:r>
            <a:endParaRPr lang="en-US" altLang="zh-TW" sz="2800" dirty="0"/>
          </a:p>
          <a:p>
            <a:r>
              <a:rPr lang="zh-TW" altLang="en-US" sz="2800" dirty="0"/>
              <a:t>遊戲能讓彼此認識到對方的其他面貌，促進了解</a:t>
            </a:r>
            <a:endParaRPr lang="en-US" altLang="zh-TW" sz="2800" dirty="0"/>
          </a:p>
          <a:p>
            <a:r>
              <a:rPr lang="zh-TW" altLang="en-US" sz="2800" dirty="0"/>
              <a:t>從遊戲中學習待人接物，建立良好品格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869507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遊戲交流時間</a:t>
            </a:r>
            <a:endParaRPr 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208213" y="1600200"/>
            <a:ext cx="5953234" cy="2483363"/>
          </a:xfrm>
        </p:spPr>
        <p:txBody>
          <a:bodyPr numCol="2">
            <a:normAutofit/>
          </a:bodyPr>
          <a:lstStyle/>
          <a:p>
            <a:r>
              <a:rPr lang="zh-TW" altLang="en-US" sz="2800" dirty="0"/>
              <a:t>一二三</a:t>
            </a:r>
            <a:endParaRPr lang="en-US" altLang="zh-TW" sz="2800" dirty="0"/>
          </a:p>
          <a:p>
            <a:r>
              <a:rPr lang="zh-TW" altLang="en-US" sz="2800" dirty="0"/>
              <a:t>杯的小挑戰</a:t>
            </a:r>
            <a:endParaRPr lang="en-US" altLang="zh-TW" sz="2800" dirty="0"/>
          </a:p>
          <a:p>
            <a:r>
              <a:rPr lang="zh-TW" altLang="en-US" sz="2800" dirty="0"/>
              <a:t>青蛙王子</a:t>
            </a:r>
            <a:endParaRPr lang="en-US" altLang="zh-TW" sz="2800" dirty="0"/>
          </a:p>
          <a:p>
            <a:r>
              <a:rPr lang="zh-HK" altLang="en-US" sz="2800" dirty="0"/>
              <a:t>乒乓球挑戰</a:t>
            </a:r>
          </a:p>
          <a:p>
            <a:endParaRPr lang="en-US" altLang="zh-TW" sz="2800" dirty="0"/>
          </a:p>
        </p:txBody>
      </p:sp>
      <p:pic>
        <p:nvPicPr>
          <p:cNvPr id="5" name="10 Must-Try Party Games">
            <a:hlinkClick r:id="" action="ppaction://media"/>
            <a:extLst>
              <a:ext uri="{FF2B5EF4-FFF2-40B4-BE49-F238E27FC236}">
                <a16:creationId xmlns:a16="http://schemas.microsoft.com/office/drawing/2014/main" id="{A80C5B3A-D557-40E1-B48D-0EC81208FCE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01165" y="489827"/>
            <a:ext cx="2845868" cy="2845868"/>
          </a:xfrm>
          <a:prstGeom prst="rect">
            <a:avLst/>
          </a:prstGeom>
        </p:spPr>
      </p:pic>
      <p:pic>
        <p:nvPicPr>
          <p:cNvPr id="4" name="Tik Cup game 2">
            <a:hlinkClick r:id="" action="ppaction://media"/>
            <a:extLst>
              <a:ext uri="{FF2B5EF4-FFF2-40B4-BE49-F238E27FC236}">
                <a16:creationId xmlns:a16="http://schemas.microsoft.com/office/drawing/2014/main" id="{2DE26A04-5938-CEB0-BCC8-DEC1E39E2EAB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900670" y="4146037"/>
            <a:ext cx="3368864" cy="1906904"/>
          </a:xfrm>
          <a:prstGeom prst="rect">
            <a:avLst/>
          </a:prstGeom>
        </p:spPr>
      </p:pic>
      <p:pic>
        <p:nvPicPr>
          <p:cNvPr id="7" name="Tik Cup game 1">
            <a:hlinkClick r:id="" action="ppaction://media"/>
            <a:extLst>
              <a:ext uri="{FF2B5EF4-FFF2-40B4-BE49-F238E27FC236}">
                <a16:creationId xmlns:a16="http://schemas.microsoft.com/office/drawing/2014/main" id="{0C2D1799-AE14-F74D-737B-C40AAEAC87AB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987513" y="4146037"/>
            <a:ext cx="3368864" cy="1906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668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7954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552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2208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3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 fullScrn="1">
              <p:cMediaNode vol="80000">
                <p:cTn id="3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 fullScrn="1">
              <p:cMediaNode vol="80000">
                <p:cTn id="43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8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853A4DD-96E2-44D4-813E-F922790847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彼此有甚麼新發現呢？</a:t>
            </a:r>
            <a:endParaRPr lang="en-US" dirty="0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670F5F3B-61DB-4691-AB7A-35C82A1FCB9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zh-TW" altLang="en-US" sz="2800" dirty="0"/>
              <a:t>請為對方寫下一些感想和欣賞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6844577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44C8BE6A-3A80-4AC8-857F-8EAF96D6E7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5071" y="0"/>
            <a:ext cx="97018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3760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77991" y="-242595"/>
            <a:ext cx="9372600" cy="1200416"/>
          </a:xfrm>
        </p:spPr>
        <p:txBody>
          <a:bodyPr/>
          <a:lstStyle/>
          <a:p>
            <a:r>
              <a:rPr lang="zh-TW" altLang="en-US" b="1" dirty="0"/>
              <a:t>小時候</a:t>
            </a:r>
            <a:endParaRPr lang="en-US" b="1" dirty="0"/>
          </a:p>
        </p:txBody>
      </p:sp>
      <p:pic>
        <p:nvPicPr>
          <p:cNvPr id="4" name="路家敏- 小時候 (歌詞MV) (HD)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517900" y="5330890"/>
            <a:ext cx="609600" cy="609600"/>
          </a:xfrm>
        </p:spPr>
      </p:pic>
      <p:sp>
        <p:nvSpPr>
          <p:cNvPr id="6" name="文字方塊 5"/>
          <p:cNvSpPr txBox="1"/>
          <p:nvPr/>
        </p:nvSpPr>
        <p:spPr>
          <a:xfrm>
            <a:off x="677991" y="957821"/>
            <a:ext cx="10627567" cy="4524315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r>
              <a:rPr lang="zh-TW" altLang="en-US" sz="3200" dirty="0"/>
              <a:t>小小的宇宙 歡欣的宇宙 </a:t>
            </a:r>
            <a:endParaRPr lang="en-US" altLang="zh-TW" sz="3200" dirty="0"/>
          </a:p>
          <a:p>
            <a:r>
              <a:rPr lang="zh-TW" altLang="en-US" sz="3200" dirty="0"/>
              <a:t>蹦蹦跳 哈哈笑 </a:t>
            </a:r>
            <a:endParaRPr lang="en-US" altLang="zh-TW" sz="3200" dirty="0"/>
          </a:p>
          <a:p>
            <a:r>
              <a:rPr lang="zh-TW" altLang="en-US" sz="3200" dirty="0"/>
              <a:t>是我小時候 </a:t>
            </a:r>
            <a:endParaRPr lang="en-US" altLang="zh-TW" sz="3200" dirty="0"/>
          </a:p>
          <a:p>
            <a:r>
              <a:rPr lang="zh-TW" altLang="en-US" sz="3200" dirty="0"/>
              <a:t>小小的宇宙 天真的宇宙 </a:t>
            </a:r>
            <a:endParaRPr lang="en-US" altLang="zh-TW" sz="3200" dirty="0"/>
          </a:p>
          <a:p>
            <a:r>
              <a:rPr lang="zh-TW" altLang="en-US" sz="3200" dirty="0"/>
              <a:t>真的我 真的你 </a:t>
            </a:r>
            <a:endParaRPr lang="en-US" altLang="zh-TW" sz="3200" dirty="0"/>
          </a:p>
          <a:p>
            <a:r>
              <a:rPr lang="zh-TW" altLang="en-US" sz="3200" dirty="0"/>
              <a:t>唔係小木偶 </a:t>
            </a:r>
            <a:endParaRPr lang="en-US" altLang="zh-TW" sz="3200" dirty="0"/>
          </a:p>
          <a:p>
            <a:r>
              <a:rPr lang="zh-TW" altLang="en-US" sz="3200" dirty="0"/>
              <a:t>愛動腦筋 活潑天真 </a:t>
            </a:r>
            <a:endParaRPr lang="en-US" altLang="zh-TW" sz="3200" dirty="0"/>
          </a:p>
          <a:p>
            <a:r>
              <a:rPr lang="zh-TW" altLang="en-US" sz="3200" dirty="0"/>
              <a:t>凡事好發問 </a:t>
            </a:r>
            <a:endParaRPr lang="en-US" altLang="zh-TW" sz="3200" dirty="0"/>
          </a:p>
          <a:p>
            <a:endParaRPr lang="en-US" altLang="zh-TW" sz="3200" dirty="0"/>
          </a:p>
          <a:p>
            <a:r>
              <a:rPr lang="zh-TW" altLang="en-US" sz="3200" dirty="0"/>
              <a:t>踢波跑步打千秋 </a:t>
            </a:r>
            <a:endParaRPr lang="en-US" altLang="zh-TW" sz="3200" dirty="0"/>
          </a:p>
          <a:p>
            <a:r>
              <a:rPr lang="zh-TW" altLang="en-US" sz="3200" dirty="0"/>
              <a:t>不知天高地厚 </a:t>
            </a:r>
            <a:endParaRPr lang="en-US" altLang="zh-TW" sz="3200" dirty="0"/>
          </a:p>
          <a:p>
            <a:r>
              <a:rPr lang="zh-TW" altLang="en-US" sz="3200" dirty="0"/>
              <a:t>小小的宇宙 繽紛的宇宙 </a:t>
            </a:r>
            <a:endParaRPr lang="en-US" altLang="zh-TW" sz="3200" dirty="0"/>
          </a:p>
          <a:p>
            <a:r>
              <a:rPr lang="zh-TW" altLang="en-US" sz="3200" dirty="0"/>
              <a:t>像皮球 天天轉 </a:t>
            </a:r>
            <a:endParaRPr lang="en-US" altLang="zh-TW" sz="3200" dirty="0"/>
          </a:p>
          <a:p>
            <a:r>
              <a:rPr lang="zh-TW" altLang="en-US" sz="3200" dirty="0"/>
              <a:t>奇妙事不斷有</a:t>
            </a:r>
          </a:p>
        </p:txBody>
      </p:sp>
    </p:spTree>
    <p:extLst>
      <p:ext uri="{BB962C8B-B14F-4D97-AF65-F5344CB8AC3E}">
        <p14:creationId xmlns:p14="http://schemas.microsoft.com/office/powerpoint/2010/main" val="3183131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15152" numSld="999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兒童遊樂 16X9">
  <a:themeElements>
    <a:clrScheme name="Children Happy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9D66D"/>
      </a:accent5>
      <a:accent6>
        <a:srgbClr val="838383"/>
      </a:accent6>
      <a:hlink>
        <a:srgbClr val="F59E00"/>
      </a:hlink>
      <a:folHlink>
        <a:srgbClr val="B2B2B2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9532239_TF03461883.potx" id="{3695179C-43BF-4D9E-8864-ABA95A1F4787}" vid="{287F8A78-20E1-4B79-BD19-FA60BDB2072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Children Happy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9D66D"/>
      </a:accent5>
      <a:accent6>
        <a:srgbClr val="838383"/>
      </a:accent6>
      <a:hlink>
        <a:srgbClr val="F59E00"/>
      </a:hlink>
      <a:folHlink>
        <a:srgbClr val="B2B2B2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佈景主題">
  <a:themeElements>
    <a:clrScheme name="Children Happy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9D66D"/>
      </a:accent5>
      <a:accent6>
        <a:srgbClr val="838383"/>
      </a:accent6>
      <a:hlink>
        <a:srgbClr val="F59E00"/>
      </a:hlink>
      <a:folHlink>
        <a:srgbClr val="B2B2B2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兒童遊樂教育簡報設計 (卡通插畫，寬螢幕)</Template>
  <TotalTime>660</TotalTime>
  <Words>152</Words>
  <Application>Microsoft Office PowerPoint</Application>
  <PresentationFormat>寬螢幕</PresentationFormat>
  <Paragraphs>30</Paragraphs>
  <Slides>7</Slides>
  <Notes>1</Notes>
  <HiddenSlides>0</HiddenSlides>
  <MMClips>5</MMClips>
  <ScaleCrop>false</ScaleCrop>
  <HeadingPairs>
    <vt:vector size="6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2</vt:i4>
      </vt:variant>
      <vt:variant>
        <vt:lpstr>投影片標題</vt:lpstr>
      </vt:variant>
      <vt:variant>
        <vt:i4>7</vt:i4>
      </vt:variant>
    </vt:vector>
  </HeadingPairs>
  <TitlesOfParts>
    <vt:vector size="15" baseType="lpstr">
      <vt:lpstr>Salesforce Sans</vt:lpstr>
      <vt:lpstr>微軟正黑體</vt:lpstr>
      <vt:lpstr>Arial</vt:lpstr>
      <vt:lpstr>Calibri</vt:lpstr>
      <vt:lpstr>Calibri Light</vt:lpstr>
      <vt:lpstr>Wingdings</vt:lpstr>
      <vt:lpstr>兒童遊樂 16X9</vt:lpstr>
      <vt:lpstr>Office 佈景主題</vt:lpstr>
      <vt:lpstr>玩玩遊戲談談心</vt:lpstr>
      <vt:lpstr>勤有功、戲無益？</vt:lpstr>
      <vt:lpstr>遊戲與親子關係</vt:lpstr>
      <vt:lpstr>遊戲交流時間</vt:lpstr>
      <vt:lpstr>彼此有甚麼新發現呢？</vt:lpstr>
      <vt:lpstr>PowerPoint 簡報</vt:lpstr>
      <vt:lpstr>小時候</vt:lpstr>
    </vt:vector>
  </TitlesOfParts>
  <Company>City University of Hong Kong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夢想．家</dc:title>
  <dc:creator>Mr. KWOK Kai Chun Remus</dc:creator>
  <cp:lastModifiedBy>Remus Kwok</cp:lastModifiedBy>
  <cp:revision>45</cp:revision>
  <dcterms:created xsi:type="dcterms:W3CDTF">2018-06-07T03:04:04Z</dcterms:created>
  <dcterms:modified xsi:type="dcterms:W3CDTF">2024-02-21T08:56:51Z</dcterms:modified>
</cp:coreProperties>
</file>