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314" r:id="rId2"/>
    <p:sldId id="312" r:id="rId3"/>
    <p:sldId id="324" r:id="rId4"/>
    <p:sldId id="342" r:id="rId5"/>
    <p:sldId id="258" r:id="rId6"/>
    <p:sldId id="260" r:id="rId7"/>
    <p:sldId id="343" r:id="rId8"/>
    <p:sldId id="344" r:id="rId9"/>
    <p:sldId id="345" r:id="rId10"/>
    <p:sldId id="346" r:id="rId11"/>
    <p:sldId id="263" r:id="rId12"/>
    <p:sldId id="347" r:id="rId13"/>
    <p:sldId id="348" r:id="rId14"/>
    <p:sldId id="349" r:id="rId15"/>
    <p:sldId id="350" r:id="rId16"/>
    <p:sldId id="270" r:id="rId17"/>
    <p:sldId id="351" r:id="rId18"/>
    <p:sldId id="352" r:id="rId19"/>
    <p:sldId id="353" r:id="rId20"/>
    <p:sldId id="354" r:id="rId21"/>
    <p:sldId id="313" r:id="rId2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ancing Script" panose="02020500000000000000" charset="0"/>
      <p:regular r:id="rId29"/>
      <p:bold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標楷體" panose="03000509000000000000" pitchFamily="65" charset="-12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8A9333-429F-4D10-B492-541BD26F6009}">
  <a:tblStyle styleId="{8C8A9333-429F-4D10-B492-541BD26F60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22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37617d499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37617d4992_2_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60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24a59d8d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24a59d8d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6fc112ff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26fc112ff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26fc112ff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26fc112ff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00150" y="687000"/>
            <a:ext cx="6143700" cy="22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9650" y="3144275"/>
            <a:ext cx="3884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10540" b="25773"/>
          <a:stretch/>
        </p:blipFill>
        <p:spPr>
          <a:xfrm>
            <a:off x="-202925" y="3680325"/>
            <a:ext cx="9871724" cy="1498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>
            <a:off x="-792634" y="-556876"/>
            <a:ext cx="3171060" cy="3039162"/>
            <a:chOff x="-792634" y="-556876"/>
            <a:chExt cx="3171060" cy="3039162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894883">
              <a:off x="-525650" y="452200"/>
              <a:ext cx="1417951" cy="141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271085" flipH="1">
              <a:off x="-328926" y="799673"/>
              <a:ext cx="1417952" cy="141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r="30206" b="8650"/>
            <a:stretch/>
          </p:blipFill>
          <p:spPr>
            <a:xfrm rot="5400030" flipH="1">
              <a:off x="186599" y="-193296"/>
              <a:ext cx="1206576" cy="1579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8415058">
              <a:off x="-202933" y="-299483"/>
              <a:ext cx="1053520" cy="1053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8">
              <a:alphaModFix/>
            </a:blip>
            <a:srcRect l="16335" t="89" r="23980" b="-89"/>
            <a:stretch/>
          </p:blipFill>
          <p:spPr>
            <a:xfrm rot="7104399">
              <a:off x="999021" y="-556316"/>
              <a:ext cx="935361" cy="15671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9;p2"/>
          <p:cNvGrpSpPr/>
          <p:nvPr/>
        </p:nvGrpSpPr>
        <p:grpSpPr>
          <a:xfrm>
            <a:off x="7088825" y="-246924"/>
            <a:ext cx="2734133" cy="2612448"/>
            <a:chOff x="7088825" y="-246924"/>
            <a:chExt cx="2734133" cy="2612448"/>
          </a:xfrm>
        </p:grpSpPr>
        <p:pic>
          <p:nvPicPr>
            <p:cNvPr id="20" name="Google Shape;20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5636937">
              <a:off x="7837449" y="-23113"/>
              <a:ext cx="1417952" cy="141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 rotWithShape="1">
            <a:blip r:embed="rId10">
              <a:alphaModFix/>
            </a:blip>
            <a:srcRect l="20908" r="33696"/>
            <a:stretch/>
          </p:blipFill>
          <p:spPr>
            <a:xfrm rot="-5400000">
              <a:off x="7591050" y="-540450"/>
              <a:ext cx="835125" cy="183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799965">
              <a:off x="8426180" y="-246919"/>
              <a:ext cx="1017409" cy="1017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 rotWithShape="1">
            <a:blip r:embed="rId12">
              <a:alphaModFix/>
            </a:blip>
            <a:srcRect l="18359" t="-2120" r="22604" b="2119"/>
            <a:stretch/>
          </p:blipFill>
          <p:spPr>
            <a:xfrm rot="-9202437" flipH="1">
              <a:off x="8397665" y="401257"/>
              <a:ext cx="1074440" cy="18200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4695650" y="1434750"/>
            <a:ext cx="3647400" cy="28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20000" y="3982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3">
            <a:alphaModFix/>
          </a:blip>
          <a:srcRect l="659" r="-660" b="36309"/>
          <a:stretch/>
        </p:blipFill>
        <p:spPr>
          <a:xfrm flipH="1">
            <a:off x="-486074" y="3680325"/>
            <a:ext cx="9871724" cy="1498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8"/>
          <p:cNvGrpSpPr/>
          <p:nvPr/>
        </p:nvGrpSpPr>
        <p:grpSpPr>
          <a:xfrm flipH="1">
            <a:off x="6804298" y="-556876"/>
            <a:ext cx="3171060" cy="3039162"/>
            <a:chOff x="-792634" y="-556876"/>
            <a:chExt cx="3171060" cy="3039162"/>
          </a:xfrm>
        </p:grpSpPr>
        <p:pic>
          <p:nvPicPr>
            <p:cNvPr id="59" name="Google Shape;5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894883">
              <a:off x="-525650" y="452200"/>
              <a:ext cx="1417951" cy="141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271085" flipH="1">
              <a:off x="-328926" y="799673"/>
              <a:ext cx="1417952" cy="141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8"/>
            <p:cNvPicPr preferRelativeResize="0"/>
            <p:nvPr/>
          </p:nvPicPr>
          <p:blipFill rotWithShape="1">
            <a:blip r:embed="rId6">
              <a:alphaModFix/>
            </a:blip>
            <a:srcRect r="30206" b="8650"/>
            <a:stretch/>
          </p:blipFill>
          <p:spPr>
            <a:xfrm rot="5400030" flipH="1">
              <a:off x="186599" y="-193296"/>
              <a:ext cx="1206576" cy="1579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8415058">
              <a:off x="-202933" y="-299483"/>
              <a:ext cx="1053520" cy="1053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8"/>
            <p:cNvPicPr preferRelativeResize="0"/>
            <p:nvPr/>
          </p:nvPicPr>
          <p:blipFill rotWithShape="1">
            <a:blip r:embed="rId8">
              <a:alphaModFix/>
            </a:blip>
            <a:srcRect l="16335" t="89" r="23980" b="-89"/>
            <a:stretch/>
          </p:blipFill>
          <p:spPr>
            <a:xfrm rot="7104399">
              <a:off x="999021" y="-556316"/>
              <a:ext cx="935361" cy="15671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485875" y="599825"/>
            <a:ext cx="6367800" cy="28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 flipH="1">
            <a:off x="-640234" y="-246924"/>
            <a:ext cx="2734133" cy="2612448"/>
            <a:chOff x="7088825" y="-246924"/>
            <a:chExt cx="2734133" cy="2612448"/>
          </a:xfrm>
        </p:grpSpPr>
        <p:pic>
          <p:nvPicPr>
            <p:cNvPr id="66" name="Google Shape;66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5636937">
              <a:off x="7837449" y="-23113"/>
              <a:ext cx="1417952" cy="141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8"/>
            <p:cNvPicPr preferRelativeResize="0"/>
            <p:nvPr/>
          </p:nvPicPr>
          <p:blipFill rotWithShape="1">
            <a:blip r:embed="rId10">
              <a:alphaModFix/>
            </a:blip>
            <a:srcRect l="20908" r="33696"/>
            <a:stretch/>
          </p:blipFill>
          <p:spPr>
            <a:xfrm rot="-5400000">
              <a:off x="7591050" y="-540450"/>
              <a:ext cx="835125" cy="183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799965">
              <a:off x="8426180" y="-246919"/>
              <a:ext cx="1017409" cy="1017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8"/>
            <p:cNvPicPr preferRelativeResize="0"/>
            <p:nvPr/>
          </p:nvPicPr>
          <p:blipFill rotWithShape="1">
            <a:blip r:embed="rId12">
              <a:alphaModFix/>
            </a:blip>
            <a:srcRect l="18359" t="-2120" r="22604" b="2119"/>
            <a:stretch/>
          </p:blipFill>
          <p:spPr>
            <a:xfrm rot="-9202437" flipH="1">
              <a:off x="8397665" y="401257"/>
              <a:ext cx="1074440" cy="18200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4"/>
            <a:ext cx="9144003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13700" y="1351150"/>
            <a:ext cx="32937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1273250" y="2237425"/>
            <a:ext cx="3434100" cy="14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>
            <a:spLocks noGrp="1"/>
          </p:cNvSpPr>
          <p:nvPr>
            <p:ph type="title" hasCustomPrompt="1"/>
          </p:nvPr>
        </p:nvSpPr>
        <p:spPr>
          <a:xfrm>
            <a:off x="1214138" y="1558975"/>
            <a:ext cx="727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2178513" y="1819925"/>
            <a:ext cx="21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2" hasCustomPrompt="1"/>
          </p:nvPr>
        </p:nvSpPr>
        <p:spPr>
          <a:xfrm>
            <a:off x="4839325" y="1558975"/>
            <a:ext cx="727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3"/>
          </p:nvPr>
        </p:nvSpPr>
        <p:spPr>
          <a:xfrm>
            <a:off x="5779163" y="1819925"/>
            <a:ext cx="21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4" hasCustomPrompt="1"/>
          </p:nvPr>
        </p:nvSpPr>
        <p:spPr>
          <a:xfrm>
            <a:off x="1214138" y="3376938"/>
            <a:ext cx="7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5"/>
          </p:nvPr>
        </p:nvSpPr>
        <p:spPr>
          <a:xfrm>
            <a:off x="2178513" y="3621875"/>
            <a:ext cx="21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6" hasCustomPrompt="1"/>
          </p:nvPr>
        </p:nvSpPr>
        <p:spPr>
          <a:xfrm>
            <a:off x="4839325" y="3376938"/>
            <a:ext cx="727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7"/>
          </p:nvPr>
        </p:nvSpPr>
        <p:spPr>
          <a:xfrm>
            <a:off x="5779163" y="3621873"/>
            <a:ext cx="21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8"/>
          </p:nvPr>
        </p:nvSpPr>
        <p:spPr>
          <a:xfrm>
            <a:off x="2178513" y="1349000"/>
            <a:ext cx="16953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9"/>
          </p:nvPr>
        </p:nvSpPr>
        <p:spPr>
          <a:xfrm>
            <a:off x="5779163" y="1349000"/>
            <a:ext cx="16953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3"/>
          </p:nvPr>
        </p:nvSpPr>
        <p:spPr>
          <a:xfrm>
            <a:off x="2178513" y="3155175"/>
            <a:ext cx="16953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4"/>
          </p:nvPr>
        </p:nvSpPr>
        <p:spPr>
          <a:xfrm>
            <a:off x="5779163" y="3155175"/>
            <a:ext cx="16953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5"/>
          </p:nvPr>
        </p:nvSpPr>
        <p:spPr>
          <a:xfrm>
            <a:off x="720000" y="3982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4"/>
            <a:ext cx="9144003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14"/>
          <p:cNvGrpSpPr/>
          <p:nvPr/>
        </p:nvGrpSpPr>
        <p:grpSpPr>
          <a:xfrm>
            <a:off x="280447" y="224225"/>
            <a:ext cx="8583106" cy="4695050"/>
            <a:chOff x="372900" y="317225"/>
            <a:chExt cx="8399164" cy="4509701"/>
          </a:xfrm>
        </p:grpSpPr>
        <p:sp>
          <p:nvSpPr>
            <p:cNvPr id="1170" name="Google Shape;1170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1" name="Google Shape;1171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72" name="Google Shape;1172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4" name="Google Shape;1204;p14"/>
          <p:cNvSpPr txBox="1">
            <a:spLocks noGrp="1"/>
          </p:cNvSpPr>
          <p:nvPr>
            <p:ph type="title"/>
          </p:nvPr>
        </p:nvSpPr>
        <p:spPr>
          <a:xfrm>
            <a:off x="3979025" y="3562350"/>
            <a:ext cx="44517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05" name="Google Shape;1205;p14"/>
          <p:cNvSpPr txBox="1">
            <a:spLocks noGrp="1"/>
          </p:cNvSpPr>
          <p:nvPr>
            <p:ph type="subTitle" idx="1"/>
          </p:nvPr>
        </p:nvSpPr>
        <p:spPr>
          <a:xfrm>
            <a:off x="3979350" y="1119150"/>
            <a:ext cx="4451700" cy="24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34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8" r:id="rId5"/>
    <p:sldLayoutId id="2147483659" r:id="rId6"/>
    <p:sldLayoutId id="2147483678" r:id="rId7"/>
    <p:sldLayoutId id="2147483679" r:id="rId8"/>
    <p:sldLayoutId id="214748368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B42682A-2F3A-BA3B-422F-0A2D83512599}"/>
              </a:ext>
            </a:extLst>
          </p:cNvPr>
          <p:cNvSpPr/>
          <p:nvPr/>
        </p:nvSpPr>
        <p:spPr>
          <a:xfrm>
            <a:off x="1949057" y="440048"/>
            <a:ext cx="55130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2023-2024</a:t>
            </a:r>
            <a:r>
              <a:rPr lang="zh-TW" alt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「家長學堂」開學禮暨</a:t>
            </a:r>
            <a:endParaRPr lang="en-US" altLang="zh-TW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「我的神奇旅程」嘉賓分享會</a:t>
            </a:r>
            <a:endParaRPr lang="zh-TW" alt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" name="文字方塊 224">
            <a:extLst>
              <a:ext uri="{FF2B5EF4-FFF2-40B4-BE49-F238E27FC236}">
                <a16:creationId xmlns:a16="http://schemas.microsoft.com/office/drawing/2014/main" id="{B8BEEFDE-36AD-774A-4BFA-CF704E29DEF2}"/>
              </a:ext>
            </a:extLst>
          </p:cNvPr>
          <p:cNvSpPr txBox="1"/>
          <p:nvPr/>
        </p:nvSpPr>
        <p:spPr>
          <a:xfrm>
            <a:off x="3013929" y="1315759"/>
            <a:ext cx="3570208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11-10-2023(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星期三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10:00a.m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11:00a.m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地點：本校禮堂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dirty="0"/>
          </a:p>
        </p:txBody>
      </p:sp>
      <p:grpSp>
        <p:nvGrpSpPr>
          <p:cNvPr id="230" name="Google Shape;528;p56">
            <a:extLst>
              <a:ext uri="{FF2B5EF4-FFF2-40B4-BE49-F238E27FC236}">
                <a16:creationId xmlns:a16="http://schemas.microsoft.com/office/drawing/2014/main" id="{425A7462-8B09-D35B-35F9-0E2DD0D1CC62}"/>
              </a:ext>
            </a:extLst>
          </p:cNvPr>
          <p:cNvGrpSpPr/>
          <p:nvPr/>
        </p:nvGrpSpPr>
        <p:grpSpPr>
          <a:xfrm>
            <a:off x="2701633" y="2790083"/>
            <a:ext cx="4007896" cy="2400298"/>
            <a:chOff x="2346226" y="2435424"/>
            <a:chExt cx="4375068" cy="2708310"/>
          </a:xfrm>
        </p:grpSpPr>
        <p:sp>
          <p:nvSpPr>
            <p:cNvPr id="231" name="Google Shape;529;p56">
              <a:extLst>
                <a:ext uri="{FF2B5EF4-FFF2-40B4-BE49-F238E27FC236}">
                  <a16:creationId xmlns:a16="http://schemas.microsoft.com/office/drawing/2014/main" id="{09F475EC-4636-6D92-B3C8-695454CE12BE}"/>
                </a:ext>
              </a:extLst>
            </p:cNvPr>
            <p:cNvSpPr/>
            <p:nvPr/>
          </p:nvSpPr>
          <p:spPr>
            <a:xfrm>
              <a:off x="3918818" y="5134172"/>
              <a:ext cx="58628" cy="9328"/>
            </a:xfrm>
            <a:custGeom>
              <a:avLst/>
              <a:gdLst/>
              <a:ahLst/>
              <a:cxnLst/>
              <a:rect l="l" t="t" r="r" b="b"/>
              <a:pathLst>
                <a:path w="1433" h="228" extrusionOk="0">
                  <a:moveTo>
                    <a:pt x="1326" y="1"/>
                  </a:moveTo>
                  <a:lnTo>
                    <a:pt x="1" y="227"/>
                  </a:lnTo>
                  <a:lnTo>
                    <a:pt x="1432" y="227"/>
                  </a:lnTo>
                  <a:cubicBezTo>
                    <a:pt x="1398" y="152"/>
                    <a:pt x="1360" y="77"/>
                    <a:pt x="1326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30;p56">
              <a:extLst>
                <a:ext uri="{FF2B5EF4-FFF2-40B4-BE49-F238E27FC236}">
                  <a16:creationId xmlns:a16="http://schemas.microsoft.com/office/drawing/2014/main" id="{AB1F11FB-30EE-73C5-2252-BCE67C9E3A6A}"/>
                </a:ext>
              </a:extLst>
            </p:cNvPr>
            <p:cNvSpPr/>
            <p:nvPr/>
          </p:nvSpPr>
          <p:spPr>
            <a:xfrm>
              <a:off x="5536461" y="4334101"/>
              <a:ext cx="461030" cy="809620"/>
            </a:xfrm>
            <a:custGeom>
              <a:avLst/>
              <a:gdLst/>
              <a:ahLst/>
              <a:cxnLst/>
              <a:rect l="l" t="t" r="r" b="b"/>
              <a:pathLst>
                <a:path w="14908" h="26178" extrusionOk="0">
                  <a:moveTo>
                    <a:pt x="13065" y="0"/>
                  </a:moveTo>
                  <a:cubicBezTo>
                    <a:pt x="9829" y="0"/>
                    <a:pt x="3172" y="719"/>
                    <a:pt x="62" y="6278"/>
                  </a:cubicBezTo>
                  <a:cubicBezTo>
                    <a:pt x="0" y="7573"/>
                    <a:pt x="1878" y="19345"/>
                    <a:pt x="2991" y="26177"/>
                  </a:cubicBezTo>
                  <a:lnTo>
                    <a:pt x="12913" y="26177"/>
                  </a:lnTo>
                  <a:lnTo>
                    <a:pt x="13617" y="16959"/>
                  </a:lnTo>
                  <a:lnTo>
                    <a:pt x="14907" y="87"/>
                  </a:lnTo>
                  <a:cubicBezTo>
                    <a:pt x="14906" y="87"/>
                    <a:pt x="14194" y="0"/>
                    <a:pt x="13065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31;p56">
              <a:extLst>
                <a:ext uri="{FF2B5EF4-FFF2-40B4-BE49-F238E27FC236}">
                  <a16:creationId xmlns:a16="http://schemas.microsoft.com/office/drawing/2014/main" id="{7AF7DEBD-67C9-EE92-83B1-30FFCD09E19D}"/>
                </a:ext>
              </a:extLst>
            </p:cNvPr>
            <p:cNvSpPr/>
            <p:nvPr/>
          </p:nvSpPr>
          <p:spPr>
            <a:xfrm>
              <a:off x="3668089" y="4286255"/>
              <a:ext cx="1685969" cy="857465"/>
            </a:xfrm>
            <a:custGeom>
              <a:avLst/>
              <a:gdLst/>
              <a:ahLst/>
              <a:cxnLst/>
              <a:rect l="l" t="t" r="r" b="b"/>
              <a:pathLst>
                <a:path w="54518" h="27725" extrusionOk="0">
                  <a:moveTo>
                    <a:pt x="31687" y="12058"/>
                  </a:moveTo>
                  <a:cubicBezTo>
                    <a:pt x="31910" y="12075"/>
                    <a:pt x="32133" y="12089"/>
                    <a:pt x="32352" y="12103"/>
                  </a:cubicBezTo>
                  <a:cubicBezTo>
                    <a:pt x="32133" y="12093"/>
                    <a:pt x="31910" y="12075"/>
                    <a:pt x="31687" y="12058"/>
                  </a:cubicBezTo>
                  <a:close/>
                  <a:moveTo>
                    <a:pt x="52568" y="5175"/>
                  </a:moveTo>
                  <a:cubicBezTo>
                    <a:pt x="49928" y="7492"/>
                    <a:pt x="44658" y="11163"/>
                    <a:pt x="37077" y="11983"/>
                  </a:cubicBezTo>
                  <a:cubicBezTo>
                    <a:pt x="36088" y="12090"/>
                    <a:pt x="35060" y="12148"/>
                    <a:pt x="33992" y="12148"/>
                  </a:cubicBezTo>
                  <a:cubicBezTo>
                    <a:pt x="33456" y="12148"/>
                    <a:pt x="32909" y="12133"/>
                    <a:pt x="32353" y="12103"/>
                  </a:cubicBezTo>
                  <a:lnTo>
                    <a:pt x="32353" y="12103"/>
                  </a:lnTo>
                  <a:cubicBezTo>
                    <a:pt x="32891" y="12132"/>
                    <a:pt x="33420" y="12146"/>
                    <a:pt x="33939" y="12146"/>
                  </a:cubicBezTo>
                  <a:cubicBezTo>
                    <a:pt x="35024" y="12146"/>
                    <a:pt x="36068" y="12086"/>
                    <a:pt x="37074" y="11980"/>
                  </a:cubicBezTo>
                  <a:cubicBezTo>
                    <a:pt x="44655" y="11159"/>
                    <a:pt x="49927" y="7491"/>
                    <a:pt x="52568" y="5175"/>
                  </a:cubicBezTo>
                  <a:close/>
                  <a:moveTo>
                    <a:pt x="6936" y="12491"/>
                  </a:moveTo>
                  <a:lnTo>
                    <a:pt x="6936" y="12495"/>
                  </a:lnTo>
                  <a:cubicBezTo>
                    <a:pt x="5326" y="13061"/>
                    <a:pt x="3571" y="13514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lose/>
                  <a:moveTo>
                    <a:pt x="21926" y="1"/>
                  </a:moveTo>
                  <a:cubicBezTo>
                    <a:pt x="21926" y="1"/>
                    <a:pt x="4591" y="890"/>
                    <a:pt x="1" y="14019"/>
                  </a:cubicBezTo>
                  <a:cubicBezTo>
                    <a:pt x="145" y="15135"/>
                    <a:pt x="2034" y="20947"/>
                    <a:pt x="4324" y="27724"/>
                  </a:cubicBezTo>
                  <a:lnTo>
                    <a:pt x="12028" y="27724"/>
                  </a:lnTo>
                  <a:lnTo>
                    <a:pt x="13353" y="27498"/>
                  </a:lnTo>
                  <a:cubicBezTo>
                    <a:pt x="13387" y="27574"/>
                    <a:pt x="13425" y="27649"/>
                    <a:pt x="13459" y="27724"/>
                  </a:cubicBezTo>
                  <a:lnTo>
                    <a:pt x="51246" y="27724"/>
                  </a:lnTo>
                  <a:lnTo>
                    <a:pt x="54518" y="3238"/>
                  </a:lnTo>
                  <a:cubicBezTo>
                    <a:pt x="54518" y="3238"/>
                    <a:pt x="52485" y="2870"/>
                    <a:pt x="49516" y="2870"/>
                  </a:cubicBezTo>
                  <a:cubicBezTo>
                    <a:pt x="44970" y="2870"/>
                    <a:pt x="38231" y="3732"/>
                    <a:pt x="33228" y="8093"/>
                  </a:cubicBezTo>
                  <a:lnTo>
                    <a:pt x="33757" y="5672"/>
                  </a:lnTo>
                  <a:cubicBezTo>
                    <a:pt x="33757" y="5672"/>
                    <a:pt x="31960" y="5192"/>
                    <a:pt x="29569" y="5192"/>
                  </a:cubicBezTo>
                  <a:cubicBezTo>
                    <a:pt x="27436" y="5192"/>
                    <a:pt x="24830" y="5574"/>
                    <a:pt x="22609" y="7022"/>
                  </a:cubicBezTo>
                  <a:lnTo>
                    <a:pt x="21926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32;p56">
              <a:extLst>
                <a:ext uri="{FF2B5EF4-FFF2-40B4-BE49-F238E27FC236}">
                  <a16:creationId xmlns:a16="http://schemas.microsoft.com/office/drawing/2014/main" id="{BCE50E71-F65D-3080-CF22-E7D43F4F7A8C}"/>
                </a:ext>
              </a:extLst>
            </p:cNvPr>
            <p:cNvSpPr/>
            <p:nvPr/>
          </p:nvSpPr>
          <p:spPr>
            <a:xfrm>
              <a:off x="3553016" y="3837419"/>
              <a:ext cx="451258" cy="567365"/>
            </a:xfrm>
            <a:custGeom>
              <a:avLst/>
              <a:gdLst/>
              <a:ahLst/>
              <a:cxnLst/>
              <a:rect l="l" t="t" r="r" b="b"/>
              <a:pathLst>
                <a:path w="14592" h="18345" extrusionOk="0">
                  <a:moveTo>
                    <a:pt x="845" y="0"/>
                  </a:moveTo>
                  <a:cubicBezTo>
                    <a:pt x="845" y="0"/>
                    <a:pt x="282" y="1171"/>
                    <a:pt x="0" y="1755"/>
                  </a:cubicBezTo>
                  <a:cubicBezTo>
                    <a:pt x="783" y="1820"/>
                    <a:pt x="1569" y="1882"/>
                    <a:pt x="2352" y="1947"/>
                  </a:cubicBezTo>
                  <a:cubicBezTo>
                    <a:pt x="2372" y="1947"/>
                    <a:pt x="2393" y="1950"/>
                    <a:pt x="2413" y="1950"/>
                  </a:cubicBezTo>
                  <a:cubicBezTo>
                    <a:pt x="2421" y="1971"/>
                    <a:pt x="2431" y="1991"/>
                    <a:pt x="2445" y="2009"/>
                  </a:cubicBezTo>
                  <a:cubicBezTo>
                    <a:pt x="2525" y="2139"/>
                    <a:pt x="2664" y="2209"/>
                    <a:pt x="2807" y="2209"/>
                  </a:cubicBezTo>
                  <a:cubicBezTo>
                    <a:pt x="2841" y="2209"/>
                    <a:pt x="2875" y="2205"/>
                    <a:pt x="2908" y="2197"/>
                  </a:cubicBezTo>
                  <a:cubicBezTo>
                    <a:pt x="4367" y="3403"/>
                    <a:pt x="4944" y="5387"/>
                    <a:pt x="5277" y="7008"/>
                  </a:cubicBezTo>
                  <a:cubicBezTo>
                    <a:pt x="5346" y="7337"/>
                    <a:pt x="5411" y="7673"/>
                    <a:pt x="5476" y="8006"/>
                  </a:cubicBezTo>
                  <a:cubicBezTo>
                    <a:pt x="5531" y="8305"/>
                    <a:pt x="5590" y="8604"/>
                    <a:pt x="5652" y="8903"/>
                  </a:cubicBezTo>
                  <a:lnTo>
                    <a:pt x="4113" y="12120"/>
                  </a:lnTo>
                  <a:lnTo>
                    <a:pt x="8669" y="18337"/>
                  </a:lnTo>
                  <a:lnTo>
                    <a:pt x="9092" y="18330"/>
                  </a:lnTo>
                  <a:lnTo>
                    <a:pt x="9102" y="18344"/>
                  </a:lnTo>
                  <a:lnTo>
                    <a:pt x="9108" y="18330"/>
                  </a:lnTo>
                  <a:lnTo>
                    <a:pt x="9112" y="18330"/>
                  </a:lnTo>
                  <a:lnTo>
                    <a:pt x="9112" y="18323"/>
                  </a:lnTo>
                  <a:lnTo>
                    <a:pt x="10588" y="15234"/>
                  </a:lnTo>
                  <a:cubicBezTo>
                    <a:pt x="10657" y="15227"/>
                    <a:pt x="10723" y="15220"/>
                    <a:pt x="10791" y="15213"/>
                  </a:cubicBezTo>
                  <a:cubicBezTo>
                    <a:pt x="11556" y="15141"/>
                    <a:pt x="12322" y="15072"/>
                    <a:pt x="13092" y="15000"/>
                  </a:cubicBezTo>
                  <a:cubicBezTo>
                    <a:pt x="13092" y="15000"/>
                    <a:pt x="14592" y="11134"/>
                    <a:pt x="12439" y="7694"/>
                  </a:cubicBezTo>
                  <a:cubicBezTo>
                    <a:pt x="12439" y="7694"/>
                    <a:pt x="12436" y="7701"/>
                    <a:pt x="12432" y="7715"/>
                  </a:cubicBezTo>
                  <a:cubicBezTo>
                    <a:pt x="12422" y="7684"/>
                    <a:pt x="12412" y="7653"/>
                    <a:pt x="12401" y="7626"/>
                  </a:cubicBezTo>
                  <a:cubicBezTo>
                    <a:pt x="11567" y="7701"/>
                    <a:pt x="10732" y="7780"/>
                    <a:pt x="9899" y="7859"/>
                  </a:cubicBezTo>
                  <a:lnTo>
                    <a:pt x="7859" y="5075"/>
                  </a:lnTo>
                  <a:lnTo>
                    <a:pt x="7471" y="5095"/>
                  </a:lnTo>
                  <a:lnTo>
                    <a:pt x="5923" y="8329"/>
                  </a:lnTo>
                  <a:cubicBezTo>
                    <a:pt x="5899" y="8199"/>
                    <a:pt x="5874" y="8068"/>
                    <a:pt x="5847" y="7938"/>
                  </a:cubicBezTo>
                  <a:cubicBezTo>
                    <a:pt x="5785" y="7598"/>
                    <a:pt x="5720" y="7261"/>
                    <a:pt x="5652" y="6929"/>
                  </a:cubicBezTo>
                  <a:cubicBezTo>
                    <a:pt x="5332" y="5393"/>
                    <a:pt x="4738" y="3255"/>
                    <a:pt x="3207" y="1947"/>
                  </a:cubicBezTo>
                  <a:cubicBezTo>
                    <a:pt x="3262" y="1820"/>
                    <a:pt x="3255" y="1669"/>
                    <a:pt x="3172" y="1545"/>
                  </a:cubicBezTo>
                  <a:cubicBezTo>
                    <a:pt x="3091" y="1413"/>
                    <a:pt x="2951" y="1342"/>
                    <a:pt x="2807" y="1342"/>
                  </a:cubicBezTo>
                  <a:cubicBezTo>
                    <a:pt x="2776" y="1342"/>
                    <a:pt x="2744" y="1346"/>
                    <a:pt x="2713" y="1353"/>
                  </a:cubicBezTo>
                  <a:cubicBezTo>
                    <a:pt x="2201" y="773"/>
                    <a:pt x="845" y="0"/>
                    <a:pt x="845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33;p56">
              <a:extLst>
                <a:ext uri="{FF2B5EF4-FFF2-40B4-BE49-F238E27FC236}">
                  <a16:creationId xmlns:a16="http://schemas.microsoft.com/office/drawing/2014/main" id="{91C38FD8-EB5B-7CF2-D9C0-950D7587AE01}"/>
                </a:ext>
              </a:extLst>
            </p:cNvPr>
            <p:cNvSpPr/>
            <p:nvPr/>
          </p:nvSpPr>
          <p:spPr>
            <a:xfrm>
              <a:off x="6401343" y="3810665"/>
              <a:ext cx="319950" cy="620962"/>
            </a:xfrm>
            <a:custGeom>
              <a:avLst/>
              <a:gdLst/>
              <a:ahLst/>
              <a:cxnLst/>
              <a:rect l="l" t="t" r="r" b="b"/>
              <a:pathLst>
                <a:path w="10346" h="20078" extrusionOk="0">
                  <a:moveTo>
                    <a:pt x="7681" y="0"/>
                  </a:moveTo>
                  <a:lnTo>
                    <a:pt x="7671" y="10"/>
                  </a:lnTo>
                  <a:lnTo>
                    <a:pt x="7668" y="10"/>
                  </a:lnTo>
                  <a:lnTo>
                    <a:pt x="7663" y="17"/>
                  </a:lnTo>
                  <a:lnTo>
                    <a:pt x="5191" y="2386"/>
                  </a:lnTo>
                  <a:cubicBezTo>
                    <a:pt x="5126" y="2369"/>
                    <a:pt x="5061" y="2352"/>
                    <a:pt x="4996" y="2335"/>
                  </a:cubicBezTo>
                  <a:cubicBezTo>
                    <a:pt x="4255" y="2132"/>
                    <a:pt x="3513" y="1926"/>
                    <a:pt x="2768" y="1723"/>
                  </a:cubicBezTo>
                  <a:cubicBezTo>
                    <a:pt x="2768" y="1723"/>
                    <a:pt x="0" y="4810"/>
                    <a:pt x="800" y="8789"/>
                  </a:cubicBezTo>
                  <a:cubicBezTo>
                    <a:pt x="800" y="8789"/>
                    <a:pt x="808" y="8782"/>
                    <a:pt x="814" y="8772"/>
                  </a:cubicBezTo>
                  <a:lnTo>
                    <a:pt x="814" y="8772"/>
                  </a:lnTo>
                  <a:cubicBezTo>
                    <a:pt x="814" y="8803"/>
                    <a:pt x="814" y="8838"/>
                    <a:pt x="811" y="8868"/>
                  </a:cubicBezTo>
                  <a:cubicBezTo>
                    <a:pt x="1621" y="9088"/>
                    <a:pt x="2428" y="9311"/>
                    <a:pt x="3234" y="9531"/>
                  </a:cubicBezTo>
                  <a:lnTo>
                    <a:pt x="4161" y="12854"/>
                  </a:lnTo>
                  <a:lnTo>
                    <a:pt x="4532" y="12974"/>
                  </a:lnTo>
                  <a:lnTo>
                    <a:pt x="7121" y="10492"/>
                  </a:lnTo>
                  <a:lnTo>
                    <a:pt x="7121" y="10492"/>
                  </a:lnTo>
                  <a:cubicBezTo>
                    <a:pt x="7097" y="10626"/>
                    <a:pt x="7077" y="10757"/>
                    <a:pt x="7053" y="10887"/>
                  </a:cubicBezTo>
                  <a:cubicBezTo>
                    <a:pt x="6994" y="11227"/>
                    <a:pt x="6936" y="11563"/>
                    <a:pt x="6881" y="11899"/>
                  </a:cubicBezTo>
                  <a:cubicBezTo>
                    <a:pt x="6638" y="13448"/>
                    <a:pt x="6441" y="15659"/>
                    <a:pt x="7410" y="17423"/>
                  </a:cubicBezTo>
                  <a:cubicBezTo>
                    <a:pt x="7317" y="17523"/>
                    <a:pt x="7269" y="17667"/>
                    <a:pt x="7300" y="17812"/>
                  </a:cubicBezTo>
                  <a:cubicBezTo>
                    <a:pt x="7338" y="17997"/>
                    <a:pt x="7489" y="18128"/>
                    <a:pt x="7663" y="18152"/>
                  </a:cubicBezTo>
                  <a:cubicBezTo>
                    <a:pt x="7939" y="18876"/>
                    <a:pt x="8937" y="20078"/>
                    <a:pt x="8937" y="20078"/>
                  </a:cubicBezTo>
                  <a:cubicBezTo>
                    <a:pt x="8937" y="20078"/>
                    <a:pt x="9875" y="19182"/>
                    <a:pt x="10345" y="18735"/>
                  </a:cubicBezTo>
                  <a:cubicBezTo>
                    <a:pt x="9634" y="18399"/>
                    <a:pt x="8924" y="18062"/>
                    <a:pt x="8213" y="17726"/>
                  </a:cubicBezTo>
                  <a:cubicBezTo>
                    <a:pt x="8192" y="17716"/>
                    <a:pt x="8175" y="17709"/>
                    <a:pt x="8154" y="17699"/>
                  </a:cubicBezTo>
                  <a:cubicBezTo>
                    <a:pt x="8154" y="17678"/>
                    <a:pt x="8151" y="17658"/>
                    <a:pt x="8148" y="17634"/>
                  </a:cubicBezTo>
                  <a:cubicBezTo>
                    <a:pt x="8110" y="17448"/>
                    <a:pt x="7956" y="17317"/>
                    <a:pt x="7777" y="17297"/>
                  </a:cubicBezTo>
                  <a:cubicBezTo>
                    <a:pt x="6836" y="15652"/>
                    <a:pt x="7001" y="13592"/>
                    <a:pt x="7259" y="11958"/>
                  </a:cubicBezTo>
                  <a:cubicBezTo>
                    <a:pt x="7310" y="11625"/>
                    <a:pt x="7368" y="11289"/>
                    <a:pt x="7427" y="10952"/>
                  </a:cubicBezTo>
                  <a:cubicBezTo>
                    <a:pt x="7478" y="10654"/>
                    <a:pt x="7530" y="10354"/>
                    <a:pt x="7581" y="10053"/>
                  </a:cubicBezTo>
                  <a:lnTo>
                    <a:pt x="10153" y="7584"/>
                  </a:lnTo>
                  <a:lnTo>
                    <a:pt x="8083" y="161"/>
                  </a:lnTo>
                  <a:lnTo>
                    <a:pt x="7688" y="17"/>
                  </a:lnTo>
                  <a:lnTo>
                    <a:pt x="7681" y="0"/>
                  </a:ln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34;p56">
              <a:extLst>
                <a:ext uri="{FF2B5EF4-FFF2-40B4-BE49-F238E27FC236}">
                  <a16:creationId xmlns:a16="http://schemas.microsoft.com/office/drawing/2014/main" id="{C85A320A-C18E-8DC6-A098-C17762582D3F}"/>
                </a:ext>
              </a:extLst>
            </p:cNvPr>
            <p:cNvSpPr/>
            <p:nvPr/>
          </p:nvSpPr>
          <p:spPr>
            <a:xfrm>
              <a:off x="2354730" y="3784314"/>
              <a:ext cx="366214" cy="673663"/>
            </a:xfrm>
            <a:custGeom>
              <a:avLst/>
              <a:gdLst/>
              <a:ahLst/>
              <a:cxnLst/>
              <a:rect l="l" t="t" r="r" b="b"/>
              <a:pathLst>
                <a:path w="11842" h="21782" extrusionOk="0">
                  <a:moveTo>
                    <a:pt x="6101" y="0"/>
                  </a:moveTo>
                  <a:cubicBezTo>
                    <a:pt x="6070" y="14"/>
                    <a:pt x="6039" y="32"/>
                    <a:pt x="6009" y="45"/>
                  </a:cubicBezTo>
                  <a:cubicBezTo>
                    <a:pt x="6012" y="35"/>
                    <a:pt x="6018" y="24"/>
                    <a:pt x="6018" y="24"/>
                  </a:cubicBezTo>
                  <a:lnTo>
                    <a:pt x="6018" y="24"/>
                  </a:lnTo>
                  <a:cubicBezTo>
                    <a:pt x="1748" y="1079"/>
                    <a:pt x="0" y="5215"/>
                    <a:pt x="0" y="5215"/>
                  </a:cubicBezTo>
                  <a:cubicBezTo>
                    <a:pt x="591" y="5906"/>
                    <a:pt x="1182" y="6595"/>
                    <a:pt x="1772" y="7286"/>
                  </a:cubicBezTo>
                  <a:lnTo>
                    <a:pt x="588" y="10802"/>
                  </a:lnTo>
                  <a:lnTo>
                    <a:pt x="580" y="10805"/>
                  </a:lnTo>
                  <a:lnTo>
                    <a:pt x="584" y="10809"/>
                  </a:lnTo>
                  <a:lnTo>
                    <a:pt x="580" y="10826"/>
                  </a:lnTo>
                  <a:lnTo>
                    <a:pt x="580" y="10826"/>
                  </a:lnTo>
                  <a:lnTo>
                    <a:pt x="597" y="10823"/>
                  </a:lnTo>
                  <a:lnTo>
                    <a:pt x="920" y="11145"/>
                  </a:lnTo>
                  <a:lnTo>
                    <a:pt x="5078" y="10441"/>
                  </a:lnTo>
                  <a:lnTo>
                    <a:pt x="5078" y="10441"/>
                  </a:lnTo>
                  <a:cubicBezTo>
                    <a:pt x="4148" y="13019"/>
                    <a:pt x="3767" y="15797"/>
                    <a:pt x="3969" y="18530"/>
                  </a:cubicBezTo>
                  <a:cubicBezTo>
                    <a:pt x="3917" y="18547"/>
                    <a:pt x="3866" y="18568"/>
                    <a:pt x="3822" y="18605"/>
                  </a:cubicBezTo>
                  <a:cubicBezTo>
                    <a:pt x="3619" y="18760"/>
                    <a:pt x="3581" y="19048"/>
                    <a:pt x="3736" y="19251"/>
                  </a:cubicBezTo>
                  <a:cubicBezTo>
                    <a:pt x="3753" y="19268"/>
                    <a:pt x="3767" y="19285"/>
                    <a:pt x="3784" y="19302"/>
                  </a:cubicBezTo>
                  <a:cubicBezTo>
                    <a:pt x="3777" y="19323"/>
                    <a:pt x="3773" y="19343"/>
                    <a:pt x="3767" y="19364"/>
                  </a:cubicBezTo>
                  <a:cubicBezTo>
                    <a:pt x="3547" y="20171"/>
                    <a:pt x="3327" y="20974"/>
                    <a:pt x="3104" y="21782"/>
                  </a:cubicBezTo>
                  <a:cubicBezTo>
                    <a:pt x="3790" y="21712"/>
                    <a:pt x="5164" y="21576"/>
                    <a:pt x="5164" y="21576"/>
                  </a:cubicBezTo>
                  <a:cubicBezTo>
                    <a:pt x="5164" y="21576"/>
                    <a:pt x="4886" y="19937"/>
                    <a:pt x="4491" y="19216"/>
                  </a:cubicBezTo>
                  <a:cubicBezTo>
                    <a:pt x="4591" y="19058"/>
                    <a:pt x="4587" y="18846"/>
                    <a:pt x="4467" y="18687"/>
                  </a:cubicBezTo>
                  <a:cubicBezTo>
                    <a:pt x="4436" y="18646"/>
                    <a:pt x="4399" y="18616"/>
                    <a:pt x="4357" y="18589"/>
                  </a:cubicBezTo>
                  <a:cubicBezTo>
                    <a:pt x="4137" y="15808"/>
                    <a:pt x="4532" y="12978"/>
                    <a:pt x="5511" y="10365"/>
                  </a:cubicBezTo>
                  <a:lnTo>
                    <a:pt x="9154" y="9747"/>
                  </a:lnTo>
                  <a:lnTo>
                    <a:pt x="11842" y="1751"/>
                  </a:lnTo>
                  <a:lnTo>
                    <a:pt x="11553" y="1446"/>
                  </a:lnTo>
                  <a:lnTo>
                    <a:pt x="10208" y="1672"/>
                  </a:lnTo>
                  <a:lnTo>
                    <a:pt x="7869" y="2071"/>
                  </a:lnTo>
                  <a:cubicBezTo>
                    <a:pt x="7279" y="1380"/>
                    <a:pt x="6692" y="691"/>
                    <a:pt x="6101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35;p56">
              <a:extLst>
                <a:ext uri="{FF2B5EF4-FFF2-40B4-BE49-F238E27FC236}">
                  <a16:creationId xmlns:a16="http://schemas.microsoft.com/office/drawing/2014/main" id="{07517034-5543-35E7-EE32-046D4F083FC5}"/>
                </a:ext>
              </a:extLst>
            </p:cNvPr>
            <p:cNvSpPr/>
            <p:nvPr/>
          </p:nvSpPr>
          <p:spPr>
            <a:xfrm>
              <a:off x="2872324" y="2435424"/>
              <a:ext cx="388851" cy="793754"/>
            </a:xfrm>
            <a:custGeom>
              <a:avLst/>
              <a:gdLst/>
              <a:ahLst/>
              <a:cxnLst/>
              <a:rect l="l" t="t" r="r" b="b"/>
              <a:pathLst>
                <a:path w="12574" h="25665" extrusionOk="0">
                  <a:moveTo>
                    <a:pt x="4076" y="0"/>
                  </a:moveTo>
                  <a:cubicBezTo>
                    <a:pt x="4076" y="0"/>
                    <a:pt x="1360" y="2040"/>
                    <a:pt x="1" y="3060"/>
                  </a:cubicBezTo>
                  <a:cubicBezTo>
                    <a:pt x="1744" y="4152"/>
                    <a:pt x="3489" y="5243"/>
                    <a:pt x="5236" y="6339"/>
                  </a:cubicBezTo>
                  <a:cubicBezTo>
                    <a:pt x="5281" y="6366"/>
                    <a:pt x="5325" y="6393"/>
                    <a:pt x="5370" y="6421"/>
                  </a:cubicBezTo>
                  <a:cubicBezTo>
                    <a:pt x="5367" y="6479"/>
                    <a:pt x="5367" y="6537"/>
                    <a:pt x="5374" y="6596"/>
                  </a:cubicBezTo>
                  <a:cubicBezTo>
                    <a:pt x="5425" y="7181"/>
                    <a:pt x="5917" y="7627"/>
                    <a:pt x="6496" y="7627"/>
                  </a:cubicBezTo>
                  <a:cubicBezTo>
                    <a:pt x="6531" y="7627"/>
                    <a:pt x="6567" y="7626"/>
                    <a:pt x="6602" y="7622"/>
                  </a:cubicBezTo>
                  <a:cubicBezTo>
                    <a:pt x="6675" y="7619"/>
                    <a:pt x="6747" y="7602"/>
                    <a:pt x="6812" y="7584"/>
                  </a:cubicBezTo>
                  <a:cubicBezTo>
                    <a:pt x="8862" y="10249"/>
                    <a:pt x="10750" y="13157"/>
                    <a:pt x="11186" y="16432"/>
                  </a:cubicBezTo>
                  <a:cubicBezTo>
                    <a:pt x="11616" y="19656"/>
                    <a:pt x="10118" y="23666"/>
                    <a:pt x="6888" y="24793"/>
                  </a:cubicBezTo>
                  <a:lnTo>
                    <a:pt x="7190" y="25664"/>
                  </a:lnTo>
                  <a:cubicBezTo>
                    <a:pt x="11018" y="24329"/>
                    <a:pt x="12573" y="19849"/>
                    <a:pt x="12099" y="16309"/>
                  </a:cubicBezTo>
                  <a:cubicBezTo>
                    <a:pt x="11636" y="12810"/>
                    <a:pt x="9659" y="9765"/>
                    <a:pt x="7520" y="6987"/>
                  </a:cubicBezTo>
                  <a:cubicBezTo>
                    <a:pt x="7605" y="6809"/>
                    <a:pt x="7653" y="6606"/>
                    <a:pt x="7632" y="6393"/>
                  </a:cubicBezTo>
                  <a:cubicBezTo>
                    <a:pt x="7588" y="5903"/>
                    <a:pt x="7241" y="5515"/>
                    <a:pt x="6791" y="5398"/>
                  </a:cubicBezTo>
                  <a:cubicBezTo>
                    <a:pt x="6304" y="3431"/>
                    <a:pt x="4076" y="0"/>
                    <a:pt x="4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36;p56">
              <a:extLst>
                <a:ext uri="{FF2B5EF4-FFF2-40B4-BE49-F238E27FC236}">
                  <a16:creationId xmlns:a16="http://schemas.microsoft.com/office/drawing/2014/main" id="{04F0F994-201B-C84F-FB7D-930990F1A065}"/>
                </a:ext>
              </a:extLst>
            </p:cNvPr>
            <p:cNvSpPr/>
            <p:nvPr/>
          </p:nvSpPr>
          <p:spPr>
            <a:xfrm>
              <a:off x="2608378" y="2992047"/>
              <a:ext cx="1024081" cy="519829"/>
            </a:xfrm>
            <a:custGeom>
              <a:avLst/>
              <a:gdLst/>
              <a:ahLst/>
              <a:cxnLst/>
              <a:rect l="l" t="t" r="r" b="b"/>
              <a:pathLst>
                <a:path w="33115" h="16808" extrusionOk="0">
                  <a:moveTo>
                    <a:pt x="12792" y="1"/>
                  </a:moveTo>
                  <a:lnTo>
                    <a:pt x="0" y="15869"/>
                  </a:lnTo>
                  <a:lnTo>
                    <a:pt x="399" y="16807"/>
                  </a:lnTo>
                  <a:lnTo>
                    <a:pt x="33114" y="4780"/>
                  </a:lnTo>
                  <a:lnTo>
                    <a:pt x="32627" y="3726"/>
                  </a:lnTo>
                  <a:lnTo>
                    <a:pt x="12792" y="1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37;p56">
              <a:extLst>
                <a:ext uri="{FF2B5EF4-FFF2-40B4-BE49-F238E27FC236}">
                  <a16:creationId xmlns:a16="http://schemas.microsoft.com/office/drawing/2014/main" id="{6BE92BDA-D6DF-BD27-127B-73742F1EAADF}"/>
                </a:ext>
              </a:extLst>
            </p:cNvPr>
            <p:cNvSpPr/>
            <p:nvPr/>
          </p:nvSpPr>
          <p:spPr>
            <a:xfrm>
              <a:off x="2620686" y="3022419"/>
              <a:ext cx="1012392" cy="605591"/>
            </a:xfrm>
            <a:custGeom>
              <a:avLst/>
              <a:gdLst/>
              <a:ahLst/>
              <a:cxnLst/>
              <a:rect l="l" t="t" r="r" b="b"/>
              <a:pathLst>
                <a:path w="32737" h="19581" extrusionOk="0">
                  <a:moveTo>
                    <a:pt x="12759" y="0"/>
                  </a:moveTo>
                  <a:lnTo>
                    <a:pt x="1" y="15825"/>
                  </a:lnTo>
                  <a:lnTo>
                    <a:pt x="19979" y="19581"/>
                  </a:lnTo>
                  <a:lnTo>
                    <a:pt x="32737" y="3754"/>
                  </a:lnTo>
                  <a:lnTo>
                    <a:pt x="12759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38;p56">
              <a:extLst>
                <a:ext uri="{FF2B5EF4-FFF2-40B4-BE49-F238E27FC236}">
                  <a16:creationId xmlns:a16="http://schemas.microsoft.com/office/drawing/2014/main" id="{6971505C-368A-E550-6A07-A63AD4A9EFDD}"/>
                </a:ext>
              </a:extLst>
            </p:cNvPr>
            <p:cNvSpPr/>
            <p:nvPr/>
          </p:nvSpPr>
          <p:spPr>
            <a:xfrm>
              <a:off x="2720914" y="3090493"/>
              <a:ext cx="899856" cy="537520"/>
            </a:xfrm>
            <a:custGeom>
              <a:avLst/>
              <a:gdLst/>
              <a:ahLst/>
              <a:cxnLst/>
              <a:rect l="l" t="t" r="r" b="b"/>
              <a:pathLst>
                <a:path w="29098" h="17380" extrusionOk="0">
                  <a:moveTo>
                    <a:pt x="15512" y="0"/>
                  </a:moveTo>
                  <a:cubicBezTo>
                    <a:pt x="11712" y="2541"/>
                    <a:pt x="7519" y="5879"/>
                    <a:pt x="3444" y="10242"/>
                  </a:cubicBezTo>
                  <a:cubicBezTo>
                    <a:pt x="2191" y="11588"/>
                    <a:pt x="1048" y="12924"/>
                    <a:pt x="1" y="14235"/>
                  </a:cubicBezTo>
                  <a:lnTo>
                    <a:pt x="16738" y="17380"/>
                  </a:lnTo>
                  <a:lnTo>
                    <a:pt x="29098" y="2047"/>
                  </a:lnTo>
                  <a:cubicBezTo>
                    <a:pt x="24569" y="1363"/>
                    <a:pt x="20041" y="683"/>
                    <a:pt x="15512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39;p56">
              <a:extLst>
                <a:ext uri="{FF2B5EF4-FFF2-40B4-BE49-F238E27FC236}">
                  <a16:creationId xmlns:a16="http://schemas.microsoft.com/office/drawing/2014/main" id="{423AED18-B2C3-AEFE-0C36-013F64B19083}"/>
                </a:ext>
              </a:extLst>
            </p:cNvPr>
            <p:cNvSpPr/>
            <p:nvPr/>
          </p:nvSpPr>
          <p:spPr>
            <a:xfrm>
              <a:off x="2845573" y="3208238"/>
              <a:ext cx="682608" cy="546149"/>
            </a:xfrm>
            <a:custGeom>
              <a:avLst/>
              <a:gdLst/>
              <a:ahLst/>
              <a:cxnLst/>
              <a:rect l="l" t="t" r="r" b="b"/>
              <a:pathLst>
                <a:path w="22073" h="17659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291" y="10644"/>
                    <a:pt x="2585" y="14153"/>
                    <a:pt x="3880" y="17658"/>
                  </a:cubicBezTo>
                  <a:cubicBezTo>
                    <a:pt x="6458" y="17411"/>
                    <a:pt x="9916" y="16813"/>
                    <a:pt x="13768" y="15351"/>
                  </a:cubicBezTo>
                  <a:cubicBezTo>
                    <a:pt x="17287" y="14012"/>
                    <a:pt x="20065" y="12357"/>
                    <a:pt x="22073" y="10950"/>
                  </a:cubicBezTo>
                  <a:cubicBezTo>
                    <a:pt x="20778" y="7441"/>
                    <a:pt x="19488" y="3935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40;p56">
              <a:extLst>
                <a:ext uri="{FF2B5EF4-FFF2-40B4-BE49-F238E27FC236}">
                  <a16:creationId xmlns:a16="http://schemas.microsoft.com/office/drawing/2014/main" id="{F25BB6B7-43E6-420C-D71D-74A0EBF993A4}"/>
                </a:ext>
              </a:extLst>
            </p:cNvPr>
            <p:cNvSpPr/>
            <p:nvPr/>
          </p:nvSpPr>
          <p:spPr>
            <a:xfrm>
              <a:off x="2845573" y="3208238"/>
              <a:ext cx="617974" cy="485191"/>
            </a:xfrm>
            <a:custGeom>
              <a:avLst/>
              <a:gdLst/>
              <a:ahLst/>
              <a:cxnLst/>
              <a:rect l="l" t="t" r="r" b="b"/>
              <a:pathLst>
                <a:path w="19983" h="15688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051" y="9988"/>
                    <a:pt x="2102" y="12838"/>
                    <a:pt x="3152" y="15688"/>
                  </a:cubicBezTo>
                  <a:cubicBezTo>
                    <a:pt x="4103" y="13281"/>
                    <a:pt x="5284" y="10987"/>
                    <a:pt x="7063" y="9137"/>
                  </a:cubicBezTo>
                  <a:cubicBezTo>
                    <a:pt x="9665" y="6433"/>
                    <a:pt x="13422" y="5002"/>
                    <a:pt x="17176" y="5002"/>
                  </a:cubicBezTo>
                  <a:cubicBezTo>
                    <a:pt x="18118" y="5002"/>
                    <a:pt x="19059" y="5092"/>
                    <a:pt x="19982" y="5274"/>
                  </a:cubicBezTo>
                  <a:cubicBezTo>
                    <a:pt x="19385" y="3661"/>
                    <a:pt x="18787" y="2044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41;p56">
              <a:extLst>
                <a:ext uri="{FF2B5EF4-FFF2-40B4-BE49-F238E27FC236}">
                  <a16:creationId xmlns:a16="http://schemas.microsoft.com/office/drawing/2014/main" id="{EAF53580-2764-70F2-C48A-F83DB66385D9}"/>
                </a:ext>
              </a:extLst>
            </p:cNvPr>
            <p:cNvSpPr/>
            <p:nvPr/>
          </p:nvSpPr>
          <p:spPr>
            <a:xfrm>
              <a:off x="2845573" y="3299786"/>
              <a:ext cx="293818" cy="454603"/>
            </a:xfrm>
            <a:custGeom>
              <a:avLst/>
              <a:gdLst/>
              <a:ahLst/>
              <a:cxnLst/>
              <a:rect l="l" t="t" r="r" b="b"/>
              <a:pathLst>
                <a:path w="9501" h="14699" extrusionOk="0">
                  <a:moveTo>
                    <a:pt x="4436" y="1"/>
                  </a:moveTo>
                  <a:cubicBezTo>
                    <a:pt x="2122" y="1535"/>
                    <a:pt x="684" y="3265"/>
                    <a:pt x="1" y="4175"/>
                  </a:cubicBezTo>
                  <a:lnTo>
                    <a:pt x="3880" y="14698"/>
                  </a:lnTo>
                  <a:cubicBezTo>
                    <a:pt x="5459" y="14547"/>
                    <a:pt x="7372" y="14262"/>
                    <a:pt x="9500" y="13730"/>
                  </a:cubicBezTo>
                  <a:lnTo>
                    <a:pt x="4436" y="1"/>
                  </a:ln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42;p56">
              <a:extLst>
                <a:ext uri="{FF2B5EF4-FFF2-40B4-BE49-F238E27FC236}">
                  <a16:creationId xmlns:a16="http://schemas.microsoft.com/office/drawing/2014/main" id="{0B61D682-33A6-0ADD-DE7C-F29ACDD861C6}"/>
                </a:ext>
              </a:extLst>
            </p:cNvPr>
            <p:cNvSpPr/>
            <p:nvPr/>
          </p:nvSpPr>
          <p:spPr>
            <a:xfrm>
              <a:off x="2972026" y="3542050"/>
              <a:ext cx="556155" cy="216554"/>
            </a:xfrm>
            <a:custGeom>
              <a:avLst/>
              <a:gdLst/>
              <a:ahLst/>
              <a:cxnLst/>
              <a:rect l="l" t="t" r="r" b="b"/>
              <a:pathLst>
                <a:path w="17984" h="7002" extrusionOk="0">
                  <a:moveTo>
                    <a:pt x="15559" y="1"/>
                  </a:moveTo>
                  <a:cubicBezTo>
                    <a:pt x="6263" y="1"/>
                    <a:pt x="0" y="6879"/>
                    <a:pt x="0" y="6879"/>
                  </a:cubicBezTo>
                  <a:cubicBezTo>
                    <a:pt x="741" y="6963"/>
                    <a:pt x="1467" y="7002"/>
                    <a:pt x="2175" y="7002"/>
                  </a:cubicBezTo>
                  <a:cubicBezTo>
                    <a:pt x="11566" y="7002"/>
                    <a:pt x="17984" y="157"/>
                    <a:pt x="17984" y="157"/>
                  </a:cubicBezTo>
                  <a:cubicBezTo>
                    <a:pt x="17155" y="50"/>
                    <a:pt x="16346" y="1"/>
                    <a:pt x="15559" y="1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43;p56">
              <a:extLst>
                <a:ext uri="{FF2B5EF4-FFF2-40B4-BE49-F238E27FC236}">
                  <a16:creationId xmlns:a16="http://schemas.microsoft.com/office/drawing/2014/main" id="{7D935DF7-A5FF-BAC7-74D0-7CF6166F727E}"/>
                </a:ext>
              </a:extLst>
            </p:cNvPr>
            <p:cNvSpPr/>
            <p:nvPr/>
          </p:nvSpPr>
          <p:spPr>
            <a:xfrm>
              <a:off x="3006199" y="3552597"/>
              <a:ext cx="505438" cy="196823"/>
            </a:xfrm>
            <a:custGeom>
              <a:avLst/>
              <a:gdLst/>
              <a:ahLst/>
              <a:cxnLst/>
              <a:rect l="l" t="t" r="r" b="b"/>
              <a:pathLst>
                <a:path w="16344" h="6364" extrusionOk="0">
                  <a:moveTo>
                    <a:pt x="14144" y="0"/>
                  </a:moveTo>
                  <a:cubicBezTo>
                    <a:pt x="5693" y="0"/>
                    <a:pt x="1" y="6253"/>
                    <a:pt x="1" y="6253"/>
                  </a:cubicBezTo>
                  <a:cubicBezTo>
                    <a:pt x="672" y="6329"/>
                    <a:pt x="1329" y="6364"/>
                    <a:pt x="1971" y="6364"/>
                  </a:cubicBezTo>
                  <a:cubicBezTo>
                    <a:pt x="10508" y="6364"/>
                    <a:pt x="16343" y="141"/>
                    <a:pt x="16343" y="141"/>
                  </a:cubicBezTo>
                  <a:cubicBezTo>
                    <a:pt x="15592" y="45"/>
                    <a:pt x="14858" y="0"/>
                    <a:pt x="14144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44;p56">
              <a:extLst>
                <a:ext uri="{FF2B5EF4-FFF2-40B4-BE49-F238E27FC236}">
                  <a16:creationId xmlns:a16="http://schemas.microsoft.com/office/drawing/2014/main" id="{BBC71DE5-E891-5D9D-EF1B-0123C1FFDCBF}"/>
                </a:ext>
              </a:extLst>
            </p:cNvPr>
            <p:cNvSpPr/>
            <p:nvPr/>
          </p:nvSpPr>
          <p:spPr>
            <a:xfrm>
              <a:off x="5538378" y="4334101"/>
              <a:ext cx="459113" cy="492459"/>
            </a:xfrm>
            <a:custGeom>
              <a:avLst/>
              <a:gdLst/>
              <a:ahLst/>
              <a:cxnLst/>
              <a:rect l="l" t="t" r="r" b="b"/>
              <a:pathLst>
                <a:path w="14846" h="15923" extrusionOk="0">
                  <a:moveTo>
                    <a:pt x="13004" y="0"/>
                  </a:moveTo>
                  <a:cubicBezTo>
                    <a:pt x="9769" y="0"/>
                    <a:pt x="3110" y="719"/>
                    <a:pt x="0" y="6278"/>
                  </a:cubicBezTo>
                  <a:lnTo>
                    <a:pt x="3152" y="15895"/>
                  </a:lnTo>
                  <a:lnTo>
                    <a:pt x="9524" y="15922"/>
                  </a:lnTo>
                  <a:lnTo>
                    <a:pt x="14845" y="87"/>
                  </a:lnTo>
                  <a:cubicBezTo>
                    <a:pt x="14845" y="87"/>
                    <a:pt x="14133" y="0"/>
                    <a:pt x="13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45;p56">
              <a:extLst>
                <a:ext uri="{FF2B5EF4-FFF2-40B4-BE49-F238E27FC236}">
                  <a16:creationId xmlns:a16="http://schemas.microsoft.com/office/drawing/2014/main" id="{03E0327E-F8E5-1524-67E9-D37A8A280D79}"/>
                </a:ext>
              </a:extLst>
            </p:cNvPr>
            <p:cNvSpPr/>
            <p:nvPr/>
          </p:nvSpPr>
          <p:spPr>
            <a:xfrm>
              <a:off x="5738927" y="3713983"/>
              <a:ext cx="568123" cy="886073"/>
            </a:xfrm>
            <a:custGeom>
              <a:avLst/>
              <a:gdLst/>
              <a:ahLst/>
              <a:cxnLst/>
              <a:rect l="l" t="t" r="r" b="b"/>
              <a:pathLst>
                <a:path w="18371" h="28650" extrusionOk="0">
                  <a:moveTo>
                    <a:pt x="11756" y="0"/>
                  </a:moveTo>
                  <a:cubicBezTo>
                    <a:pt x="11540" y="0"/>
                    <a:pt x="11312" y="102"/>
                    <a:pt x="11193" y="307"/>
                  </a:cubicBezTo>
                  <a:lnTo>
                    <a:pt x="7969" y="4877"/>
                  </a:lnTo>
                  <a:cubicBezTo>
                    <a:pt x="7162" y="6020"/>
                    <a:pt x="6156" y="7012"/>
                    <a:pt x="4975" y="7771"/>
                  </a:cubicBezTo>
                  <a:cubicBezTo>
                    <a:pt x="4831" y="7864"/>
                    <a:pt x="4693" y="7942"/>
                    <a:pt x="4570" y="8008"/>
                  </a:cubicBezTo>
                  <a:cubicBezTo>
                    <a:pt x="4457" y="7150"/>
                    <a:pt x="4234" y="5615"/>
                    <a:pt x="3986" y="4475"/>
                  </a:cubicBezTo>
                  <a:cubicBezTo>
                    <a:pt x="3771" y="3472"/>
                    <a:pt x="3382" y="3250"/>
                    <a:pt x="3089" y="3250"/>
                  </a:cubicBezTo>
                  <a:cubicBezTo>
                    <a:pt x="2896" y="3250"/>
                    <a:pt x="2745" y="3346"/>
                    <a:pt x="2713" y="3380"/>
                  </a:cubicBezTo>
                  <a:cubicBezTo>
                    <a:pt x="2679" y="3415"/>
                    <a:pt x="2613" y="4451"/>
                    <a:pt x="2555" y="5635"/>
                  </a:cubicBezTo>
                  <a:cubicBezTo>
                    <a:pt x="2438" y="7888"/>
                    <a:pt x="2517" y="10147"/>
                    <a:pt x="2785" y="12385"/>
                  </a:cubicBezTo>
                  <a:cubicBezTo>
                    <a:pt x="2871" y="13092"/>
                    <a:pt x="2939" y="13642"/>
                    <a:pt x="2960" y="13673"/>
                  </a:cubicBezTo>
                  <a:cubicBezTo>
                    <a:pt x="2324" y="16155"/>
                    <a:pt x="1" y="28447"/>
                    <a:pt x="1" y="28447"/>
                  </a:cubicBezTo>
                  <a:lnTo>
                    <a:pt x="5425" y="28649"/>
                  </a:lnTo>
                  <a:lnTo>
                    <a:pt x="6692" y="15915"/>
                  </a:lnTo>
                  <a:cubicBezTo>
                    <a:pt x="6692" y="15915"/>
                    <a:pt x="9899" y="13649"/>
                    <a:pt x="11190" y="12351"/>
                  </a:cubicBezTo>
                  <a:cubicBezTo>
                    <a:pt x="13270" y="11455"/>
                    <a:pt x="17558" y="10034"/>
                    <a:pt x="17984" y="9725"/>
                  </a:cubicBezTo>
                  <a:cubicBezTo>
                    <a:pt x="18371" y="9447"/>
                    <a:pt x="18275" y="8875"/>
                    <a:pt x="17843" y="8875"/>
                  </a:cubicBezTo>
                  <a:cubicBezTo>
                    <a:pt x="17757" y="8875"/>
                    <a:pt x="17658" y="8897"/>
                    <a:pt x="17548" y="8949"/>
                  </a:cubicBezTo>
                  <a:cubicBezTo>
                    <a:pt x="16958" y="9224"/>
                    <a:pt x="12638" y="10278"/>
                    <a:pt x="11619" y="10525"/>
                  </a:cubicBezTo>
                  <a:cubicBezTo>
                    <a:pt x="11570" y="10332"/>
                    <a:pt x="11516" y="10126"/>
                    <a:pt x="11447" y="9913"/>
                  </a:cubicBezTo>
                  <a:lnTo>
                    <a:pt x="16717" y="5052"/>
                  </a:lnTo>
                  <a:cubicBezTo>
                    <a:pt x="16717" y="5052"/>
                    <a:pt x="17379" y="4338"/>
                    <a:pt x="17202" y="4074"/>
                  </a:cubicBezTo>
                  <a:cubicBezTo>
                    <a:pt x="17083" y="3897"/>
                    <a:pt x="16914" y="3817"/>
                    <a:pt x="16722" y="3817"/>
                  </a:cubicBezTo>
                  <a:cubicBezTo>
                    <a:pt x="16463" y="3817"/>
                    <a:pt x="16162" y="3963"/>
                    <a:pt x="15890" y="4214"/>
                  </a:cubicBezTo>
                  <a:cubicBezTo>
                    <a:pt x="15467" y="4602"/>
                    <a:pt x="11890" y="7606"/>
                    <a:pt x="10843" y="8300"/>
                  </a:cubicBezTo>
                  <a:cubicBezTo>
                    <a:pt x="10764" y="8128"/>
                    <a:pt x="10688" y="7960"/>
                    <a:pt x="10613" y="7806"/>
                  </a:cubicBezTo>
                  <a:lnTo>
                    <a:pt x="15183" y="2192"/>
                  </a:lnTo>
                  <a:cubicBezTo>
                    <a:pt x="15183" y="2192"/>
                    <a:pt x="15508" y="1684"/>
                    <a:pt x="15059" y="1313"/>
                  </a:cubicBezTo>
                  <a:cubicBezTo>
                    <a:pt x="14970" y="1240"/>
                    <a:pt x="14872" y="1210"/>
                    <a:pt x="14773" y="1210"/>
                  </a:cubicBezTo>
                  <a:cubicBezTo>
                    <a:pt x="14374" y="1210"/>
                    <a:pt x="13947" y="1688"/>
                    <a:pt x="13947" y="1688"/>
                  </a:cubicBezTo>
                  <a:cubicBezTo>
                    <a:pt x="13947" y="1688"/>
                    <a:pt x="11169" y="5011"/>
                    <a:pt x="9425" y="6594"/>
                  </a:cubicBezTo>
                  <a:cubicBezTo>
                    <a:pt x="9225" y="6518"/>
                    <a:pt x="9225" y="6518"/>
                    <a:pt x="8892" y="6453"/>
                  </a:cubicBezTo>
                  <a:cubicBezTo>
                    <a:pt x="9637" y="4595"/>
                    <a:pt x="12258" y="918"/>
                    <a:pt x="12267" y="475"/>
                  </a:cubicBezTo>
                  <a:cubicBezTo>
                    <a:pt x="12273" y="159"/>
                    <a:pt x="12024" y="0"/>
                    <a:pt x="11756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46;p56">
              <a:extLst>
                <a:ext uri="{FF2B5EF4-FFF2-40B4-BE49-F238E27FC236}">
                  <a16:creationId xmlns:a16="http://schemas.microsoft.com/office/drawing/2014/main" id="{B833B3AB-F37D-B965-8BE9-65BCD83A117A}"/>
                </a:ext>
              </a:extLst>
            </p:cNvPr>
            <p:cNvSpPr/>
            <p:nvPr/>
          </p:nvSpPr>
          <p:spPr>
            <a:xfrm>
              <a:off x="5756431" y="4025372"/>
              <a:ext cx="122061" cy="476562"/>
            </a:xfrm>
            <a:custGeom>
              <a:avLst/>
              <a:gdLst/>
              <a:ahLst/>
              <a:cxnLst/>
              <a:rect l="l" t="t" r="r" b="b"/>
              <a:pathLst>
                <a:path w="3947" h="15409" extrusionOk="0">
                  <a:moveTo>
                    <a:pt x="1944" y="0"/>
                  </a:moveTo>
                  <a:cubicBezTo>
                    <a:pt x="2105" y="1332"/>
                    <a:pt x="2353" y="3536"/>
                    <a:pt x="2394" y="3605"/>
                  </a:cubicBezTo>
                  <a:cubicBezTo>
                    <a:pt x="2119" y="4683"/>
                    <a:pt x="1525" y="7608"/>
                    <a:pt x="942" y="10575"/>
                  </a:cubicBezTo>
                  <a:cubicBezTo>
                    <a:pt x="602" y="12288"/>
                    <a:pt x="269" y="14015"/>
                    <a:pt x="1" y="15409"/>
                  </a:cubicBezTo>
                  <a:cubicBezTo>
                    <a:pt x="375" y="15281"/>
                    <a:pt x="739" y="15148"/>
                    <a:pt x="1086" y="15004"/>
                  </a:cubicBezTo>
                  <a:cubicBezTo>
                    <a:pt x="1443" y="13108"/>
                    <a:pt x="1717" y="11196"/>
                    <a:pt x="2040" y="9301"/>
                  </a:cubicBezTo>
                  <a:cubicBezTo>
                    <a:pt x="2253" y="8055"/>
                    <a:pt x="2459" y="6794"/>
                    <a:pt x="2772" y="5569"/>
                  </a:cubicBezTo>
                  <a:cubicBezTo>
                    <a:pt x="2902" y="5064"/>
                    <a:pt x="3946" y="4734"/>
                    <a:pt x="3644" y="4319"/>
                  </a:cubicBezTo>
                  <a:cubicBezTo>
                    <a:pt x="3262" y="3791"/>
                    <a:pt x="2731" y="3018"/>
                    <a:pt x="2497" y="2032"/>
                  </a:cubicBezTo>
                  <a:cubicBezTo>
                    <a:pt x="2329" y="1329"/>
                    <a:pt x="2137" y="666"/>
                    <a:pt x="1944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47;p56">
              <a:extLst>
                <a:ext uri="{FF2B5EF4-FFF2-40B4-BE49-F238E27FC236}">
                  <a16:creationId xmlns:a16="http://schemas.microsoft.com/office/drawing/2014/main" id="{6987AA4E-1C99-9584-0A2D-A0FF9CB194FA}"/>
                </a:ext>
              </a:extLst>
            </p:cNvPr>
            <p:cNvSpPr/>
            <p:nvPr/>
          </p:nvSpPr>
          <p:spPr>
            <a:xfrm>
              <a:off x="5884214" y="3982505"/>
              <a:ext cx="71220" cy="164132"/>
            </a:xfrm>
            <a:custGeom>
              <a:avLst/>
              <a:gdLst/>
              <a:ahLst/>
              <a:cxnLst/>
              <a:rect l="l" t="t" r="r" b="b"/>
              <a:pathLst>
                <a:path w="2303" h="5307" extrusionOk="0">
                  <a:moveTo>
                    <a:pt x="83" y="1"/>
                  </a:moveTo>
                  <a:cubicBezTo>
                    <a:pt x="22" y="1"/>
                    <a:pt x="1" y="68"/>
                    <a:pt x="54" y="253"/>
                  </a:cubicBezTo>
                  <a:cubicBezTo>
                    <a:pt x="212" y="810"/>
                    <a:pt x="501" y="1307"/>
                    <a:pt x="624" y="1884"/>
                  </a:cubicBezTo>
                  <a:cubicBezTo>
                    <a:pt x="854" y="2973"/>
                    <a:pt x="865" y="4253"/>
                    <a:pt x="469" y="5307"/>
                  </a:cubicBezTo>
                  <a:cubicBezTo>
                    <a:pt x="724" y="4630"/>
                    <a:pt x="1266" y="4109"/>
                    <a:pt x="1664" y="3504"/>
                  </a:cubicBezTo>
                  <a:cubicBezTo>
                    <a:pt x="2059" y="2897"/>
                    <a:pt x="2303" y="2076"/>
                    <a:pt x="1911" y="1469"/>
                  </a:cubicBezTo>
                  <a:cubicBezTo>
                    <a:pt x="1602" y="988"/>
                    <a:pt x="1030" y="785"/>
                    <a:pt x="624" y="404"/>
                  </a:cubicBezTo>
                  <a:cubicBezTo>
                    <a:pt x="488" y="280"/>
                    <a:pt x="205" y="1"/>
                    <a:pt x="83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48;p56">
              <a:extLst>
                <a:ext uri="{FF2B5EF4-FFF2-40B4-BE49-F238E27FC236}">
                  <a16:creationId xmlns:a16="http://schemas.microsoft.com/office/drawing/2014/main" id="{06539B2B-AEAE-309E-FF4E-4F67D3A44E5D}"/>
                </a:ext>
              </a:extLst>
            </p:cNvPr>
            <p:cNvSpPr/>
            <p:nvPr/>
          </p:nvSpPr>
          <p:spPr>
            <a:xfrm>
              <a:off x="6046292" y="3996887"/>
              <a:ext cx="60984" cy="105154"/>
            </a:xfrm>
            <a:custGeom>
              <a:avLst/>
              <a:gdLst/>
              <a:ahLst/>
              <a:cxnLst/>
              <a:rect l="l" t="t" r="r" b="b"/>
              <a:pathLst>
                <a:path w="1972" h="3400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399"/>
                    <a:pt x="142" y="794"/>
                    <a:pt x="310" y="1155"/>
                  </a:cubicBezTo>
                  <a:cubicBezTo>
                    <a:pt x="481" y="1519"/>
                    <a:pt x="681" y="1872"/>
                    <a:pt x="780" y="2260"/>
                  </a:cubicBezTo>
                  <a:cubicBezTo>
                    <a:pt x="880" y="2644"/>
                    <a:pt x="856" y="3056"/>
                    <a:pt x="639" y="3400"/>
                  </a:cubicBezTo>
                  <a:cubicBezTo>
                    <a:pt x="1972" y="2700"/>
                    <a:pt x="667" y="798"/>
                    <a:pt x="32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49;p56">
              <a:extLst>
                <a:ext uri="{FF2B5EF4-FFF2-40B4-BE49-F238E27FC236}">
                  <a16:creationId xmlns:a16="http://schemas.microsoft.com/office/drawing/2014/main" id="{749C107D-D1CE-8DC3-3357-22D9F628C92D}"/>
                </a:ext>
              </a:extLst>
            </p:cNvPr>
            <p:cNvSpPr/>
            <p:nvPr/>
          </p:nvSpPr>
          <p:spPr>
            <a:xfrm>
              <a:off x="5897233" y="4001155"/>
              <a:ext cx="405303" cy="598911"/>
            </a:xfrm>
            <a:custGeom>
              <a:avLst/>
              <a:gdLst/>
              <a:ahLst/>
              <a:cxnLst/>
              <a:rect l="l" t="t" r="r" b="b"/>
              <a:pathLst>
                <a:path w="13106" h="19365" extrusionOk="0">
                  <a:moveTo>
                    <a:pt x="13105" y="1"/>
                  </a:moveTo>
                  <a:lnTo>
                    <a:pt x="6280" y="2393"/>
                  </a:lnTo>
                  <a:lnTo>
                    <a:pt x="1951" y="5455"/>
                  </a:lnTo>
                  <a:cubicBezTo>
                    <a:pt x="1726" y="5615"/>
                    <a:pt x="1464" y="5694"/>
                    <a:pt x="1203" y="5694"/>
                  </a:cubicBezTo>
                  <a:cubicBezTo>
                    <a:pt x="917" y="5694"/>
                    <a:pt x="632" y="5599"/>
                    <a:pt x="395" y="5411"/>
                  </a:cubicBezTo>
                  <a:lnTo>
                    <a:pt x="230" y="5277"/>
                  </a:lnTo>
                  <a:lnTo>
                    <a:pt x="1072" y="6620"/>
                  </a:lnTo>
                  <a:lnTo>
                    <a:pt x="0" y="18729"/>
                  </a:lnTo>
                  <a:lnTo>
                    <a:pt x="306" y="19364"/>
                  </a:lnTo>
                  <a:lnTo>
                    <a:pt x="1573" y="6630"/>
                  </a:lnTo>
                  <a:cubicBezTo>
                    <a:pt x="1573" y="6630"/>
                    <a:pt x="4780" y="4364"/>
                    <a:pt x="6071" y="3066"/>
                  </a:cubicBezTo>
                  <a:cubicBezTo>
                    <a:pt x="8151" y="2170"/>
                    <a:pt x="12439" y="749"/>
                    <a:pt x="12865" y="440"/>
                  </a:cubicBezTo>
                  <a:cubicBezTo>
                    <a:pt x="13026" y="323"/>
                    <a:pt x="13102" y="158"/>
                    <a:pt x="131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50;p56">
              <a:extLst>
                <a:ext uri="{FF2B5EF4-FFF2-40B4-BE49-F238E27FC236}">
                  <a16:creationId xmlns:a16="http://schemas.microsoft.com/office/drawing/2014/main" id="{34F0708B-72D5-CA6C-FAD7-6E9D547C03D2}"/>
                </a:ext>
              </a:extLst>
            </p:cNvPr>
            <p:cNvSpPr/>
            <p:nvPr/>
          </p:nvSpPr>
          <p:spPr>
            <a:xfrm>
              <a:off x="6215854" y="3307642"/>
              <a:ext cx="447578" cy="317564"/>
            </a:xfrm>
            <a:custGeom>
              <a:avLst/>
              <a:gdLst/>
              <a:ahLst/>
              <a:cxnLst/>
              <a:rect l="l" t="t" r="r" b="b"/>
              <a:pathLst>
                <a:path w="14473" h="10268" extrusionOk="0">
                  <a:moveTo>
                    <a:pt x="11890" y="0"/>
                  </a:moveTo>
                  <a:cubicBezTo>
                    <a:pt x="11585" y="1236"/>
                    <a:pt x="11279" y="2469"/>
                    <a:pt x="10974" y="3705"/>
                  </a:cubicBezTo>
                  <a:cubicBezTo>
                    <a:pt x="10967" y="3740"/>
                    <a:pt x="10956" y="3770"/>
                    <a:pt x="10950" y="3801"/>
                  </a:cubicBezTo>
                  <a:cubicBezTo>
                    <a:pt x="10915" y="3811"/>
                    <a:pt x="10885" y="3822"/>
                    <a:pt x="10850" y="3835"/>
                  </a:cubicBezTo>
                  <a:cubicBezTo>
                    <a:pt x="10493" y="3990"/>
                    <a:pt x="10328" y="4402"/>
                    <a:pt x="10482" y="4759"/>
                  </a:cubicBezTo>
                  <a:cubicBezTo>
                    <a:pt x="10500" y="4800"/>
                    <a:pt x="10520" y="4838"/>
                    <a:pt x="10544" y="4873"/>
                  </a:cubicBezTo>
                  <a:cubicBezTo>
                    <a:pt x="9377" y="6589"/>
                    <a:pt x="8031" y="8258"/>
                    <a:pt x="6194" y="9147"/>
                  </a:cubicBezTo>
                  <a:cubicBezTo>
                    <a:pt x="5474" y="9493"/>
                    <a:pt x="4621" y="9685"/>
                    <a:pt x="3776" y="9685"/>
                  </a:cubicBezTo>
                  <a:cubicBezTo>
                    <a:pt x="2494" y="9685"/>
                    <a:pt x="1228" y="9245"/>
                    <a:pt x="454" y="8234"/>
                  </a:cubicBezTo>
                  <a:lnTo>
                    <a:pt x="1" y="8581"/>
                  </a:lnTo>
                  <a:cubicBezTo>
                    <a:pt x="911" y="9772"/>
                    <a:pt x="2326" y="10268"/>
                    <a:pt x="3742" y="10268"/>
                  </a:cubicBezTo>
                  <a:cubicBezTo>
                    <a:pt x="4693" y="10268"/>
                    <a:pt x="5643" y="10044"/>
                    <a:pt x="6442" y="9658"/>
                  </a:cubicBezTo>
                  <a:cubicBezTo>
                    <a:pt x="8405" y="8711"/>
                    <a:pt x="9813" y="6963"/>
                    <a:pt x="11032" y="5174"/>
                  </a:cubicBezTo>
                  <a:cubicBezTo>
                    <a:pt x="11064" y="5178"/>
                    <a:pt x="11096" y="5180"/>
                    <a:pt x="11128" y="5180"/>
                  </a:cubicBezTo>
                  <a:cubicBezTo>
                    <a:pt x="11221" y="5180"/>
                    <a:pt x="11314" y="5163"/>
                    <a:pt x="11403" y="5123"/>
                  </a:cubicBezTo>
                  <a:cubicBezTo>
                    <a:pt x="11681" y="5006"/>
                    <a:pt x="11842" y="4724"/>
                    <a:pt x="11825" y="4440"/>
                  </a:cubicBezTo>
                  <a:cubicBezTo>
                    <a:pt x="12886" y="3773"/>
                    <a:pt x="14472" y="1803"/>
                    <a:pt x="14472" y="1803"/>
                  </a:cubicBezTo>
                  <a:cubicBezTo>
                    <a:pt x="14472" y="1803"/>
                    <a:pt x="12752" y="601"/>
                    <a:pt x="11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51;p56">
              <a:extLst>
                <a:ext uri="{FF2B5EF4-FFF2-40B4-BE49-F238E27FC236}">
                  <a16:creationId xmlns:a16="http://schemas.microsoft.com/office/drawing/2014/main" id="{A3E58608-02D2-D355-3B4E-7F701B0BC7D4}"/>
                </a:ext>
              </a:extLst>
            </p:cNvPr>
            <p:cNvSpPr/>
            <p:nvPr/>
          </p:nvSpPr>
          <p:spPr>
            <a:xfrm>
              <a:off x="5958496" y="3336220"/>
              <a:ext cx="429734" cy="535386"/>
            </a:xfrm>
            <a:custGeom>
              <a:avLst/>
              <a:gdLst/>
              <a:ahLst/>
              <a:cxnLst/>
              <a:rect l="l" t="t" r="r" b="b"/>
              <a:pathLst>
                <a:path w="13896" h="17311" extrusionOk="0">
                  <a:moveTo>
                    <a:pt x="477" y="0"/>
                  </a:moveTo>
                  <a:lnTo>
                    <a:pt x="0" y="415"/>
                  </a:lnTo>
                  <a:lnTo>
                    <a:pt x="13369" y="17310"/>
                  </a:lnTo>
                  <a:lnTo>
                    <a:pt x="13895" y="16819"/>
                  </a:lnTo>
                  <a:lnTo>
                    <a:pt x="12260" y="445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52;p56">
              <a:extLst>
                <a:ext uri="{FF2B5EF4-FFF2-40B4-BE49-F238E27FC236}">
                  <a16:creationId xmlns:a16="http://schemas.microsoft.com/office/drawing/2014/main" id="{515544DF-B81D-8808-DC67-5030BE0E8E87}"/>
                </a:ext>
              </a:extLst>
            </p:cNvPr>
            <p:cNvSpPr/>
            <p:nvPr/>
          </p:nvSpPr>
          <p:spPr>
            <a:xfrm>
              <a:off x="5958496" y="3349056"/>
              <a:ext cx="414426" cy="522644"/>
            </a:xfrm>
            <a:custGeom>
              <a:avLst/>
              <a:gdLst/>
              <a:ahLst/>
              <a:cxnLst/>
              <a:rect l="l" t="t" r="r" b="b"/>
              <a:pathLst>
                <a:path w="13401" h="16899" extrusionOk="0">
                  <a:moveTo>
                    <a:pt x="0" y="0"/>
                  </a:moveTo>
                  <a:lnTo>
                    <a:pt x="1648" y="12457"/>
                  </a:lnTo>
                  <a:lnTo>
                    <a:pt x="13401" y="16899"/>
                  </a:lnTo>
                  <a:lnTo>
                    <a:pt x="11753" y="4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53;p56">
              <a:extLst>
                <a:ext uri="{FF2B5EF4-FFF2-40B4-BE49-F238E27FC236}">
                  <a16:creationId xmlns:a16="http://schemas.microsoft.com/office/drawing/2014/main" id="{2CA93243-3F07-9B1B-8779-00367551EFFD}"/>
                </a:ext>
              </a:extLst>
            </p:cNvPr>
            <p:cNvSpPr/>
            <p:nvPr/>
          </p:nvSpPr>
          <p:spPr>
            <a:xfrm>
              <a:off x="5966784" y="3411593"/>
              <a:ext cx="394789" cy="455779"/>
            </a:xfrm>
            <a:custGeom>
              <a:avLst/>
              <a:gdLst/>
              <a:ahLst/>
              <a:cxnLst/>
              <a:rect l="l" t="t" r="r" b="b"/>
              <a:pathLst>
                <a:path w="12766" h="14737" extrusionOk="0">
                  <a:moveTo>
                    <a:pt x="0" y="0"/>
                  </a:moveTo>
                  <a:lnTo>
                    <a:pt x="1380" y="10435"/>
                  </a:lnTo>
                  <a:lnTo>
                    <a:pt x="12765" y="14737"/>
                  </a:lnTo>
                  <a:cubicBezTo>
                    <a:pt x="12295" y="11948"/>
                    <a:pt x="11821" y="9157"/>
                    <a:pt x="11347" y="6366"/>
                  </a:cubicBezTo>
                  <a:cubicBezTo>
                    <a:pt x="9122" y="4622"/>
                    <a:pt x="6355" y="2805"/>
                    <a:pt x="3008" y="1254"/>
                  </a:cubicBezTo>
                  <a:cubicBezTo>
                    <a:pt x="1978" y="777"/>
                    <a:pt x="972" y="361"/>
                    <a:pt x="0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54;p56">
              <a:extLst>
                <a:ext uri="{FF2B5EF4-FFF2-40B4-BE49-F238E27FC236}">
                  <a16:creationId xmlns:a16="http://schemas.microsoft.com/office/drawing/2014/main" id="{651D1600-791E-8736-DC5D-50779335468C}"/>
                </a:ext>
              </a:extLst>
            </p:cNvPr>
            <p:cNvSpPr/>
            <p:nvPr/>
          </p:nvSpPr>
          <p:spPr>
            <a:xfrm>
              <a:off x="5882575" y="3465100"/>
              <a:ext cx="398283" cy="423707"/>
            </a:xfrm>
            <a:custGeom>
              <a:avLst/>
              <a:gdLst/>
              <a:ahLst/>
              <a:cxnLst/>
              <a:rect l="l" t="t" r="r" b="b"/>
              <a:pathLst>
                <a:path w="12879" h="13700" extrusionOk="0">
                  <a:moveTo>
                    <a:pt x="5432" y="1"/>
                  </a:moveTo>
                  <a:cubicBezTo>
                    <a:pt x="3623" y="1436"/>
                    <a:pt x="1813" y="2875"/>
                    <a:pt x="1" y="4309"/>
                  </a:cubicBezTo>
                  <a:cubicBezTo>
                    <a:pt x="643" y="5776"/>
                    <a:pt x="1659" y="7692"/>
                    <a:pt x="3262" y="9669"/>
                  </a:cubicBezTo>
                  <a:cubicBezTo>
                    <a:pt x="4729" y="11478"/>
                    <a:pt x="6232" y="12790"/>
                    <a:pt x="7448" y="13700"/>
                  </a:cubicBezTo>
                  <a:cubicBezTo>
                    <a:pt x="9256" y="12265"/>
                    <a:pt x="11069" y="10830"/>
                    <a:pt x="12879" y="9394"/>
                  </a:cubicBezTo>
                  <a:cubicBezTo>
                    <a:pt x="12783" y="8413"/>
                    <a:pt x="12402" y="5854"/>
                    <a:pt x="10417" y="3444"/>
                  </a:cubicBezTo>
                  <a:cubicBezTo>
                    <a:pt x="8584" y="1213"/>
                    <a:pt x="6380" y="324"/>
                    <a:pt x="5432" y="1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55;p56">
              <a:extLst>
                <a:ext uri="{FF2B5EF4-FFF2-40B4-BE49-F238E27FC236}">
                  <a16:creationId xmlns:a16="http://schemas.microsoft.com/office/drawing/2014/main" id="{C32032B0-7EC3-8798-A7A9-BD2D9A25E1F2}"/>
                </a:ext>
              </a:extLst>
            </p:cNvPr>
            <p:cNvSpPr/>
            <p:nvPr/>
          </p:nvSpPr>
          <p:spPr>
            <a:xfrm>
              <a:off x="5914118" y="3465100"/>
              <a:ext cx="366740" cy="351831"/>
            </a:xfrm>
            <a:custGeom>
              <a:avLst/>
              <a:gdLst/>
              <a:ahLst/>
              <a:cxnLst/>
              <a:rect l="l" t="t" r="r" b="b"/>
              <a:pathLst>
                <a:path w="11859" h="11376" extrusionOk="0">
                  <a:moveTo>
                    <a:pt x="4412" y="1"/>
                  </a:moveTo>
                  <a:cubicBezTo>
                    <a:pt x="2942" y="1168"/>
                    <a:pt x="1470" y="2336"/>
                    <a:pt x="1" y="3503"/>
                  </a:cubicBezTo>
                  <a:cubicBezTo>
                    <a:pt x="1597" y="3596"/>
                    <a:pt x="3169" y="3846"/>
                    <a:pt x="4598" y="4536"/>
                  </a:cubicBezTo>
                  <a:cubicBezTo>
                    <a:pt x="7211" y="5797"/>
                    <a:pt x="9003" y="8499"/>
                    <a:pt x="9356" y="11375"/>
                  </a:cubicBezTo>
                  <a:cubicBezTo>
                    <a:pt x="10190" y="10716"/>
                    <a:pt x="11025" y="10053"/>
                    <a:pt x="11859" y="9394"/>
                  </a:cubicBezTo>
                  <a:cubicBezTo>
                    <a:pt x="11763" y="8413"/>
                    <a:pt x="11382" y="5854"/>
                    <a:pt x="9397" y="3444"/>
                  </a:cubicBezTo>
                  <a:cubicBezTo>
                    <a:pt x="7564" y="1213"/>
                    <a:pt x="5360" y="324"/>
                    <a:pt x="4412" y="1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56;p56">
              <a:extLst>
                <a:ext uri="{FF2B5EF4-FFF2-40B4-BE49-F238E27FC236}">
                  <a16:creationId xmlns:a16="http://schemas.microsoft.com/office/drawing/2014/main" id="{6290F59C-F5BB-81D2-78B8-5A00C5B51007}"/>
                </a:ext>
              </a:extLst>
            </p:cNvPr>
            <p:cNvSpPr/>
            <p:nvPr/>
          </p:nvSpPr>
          <p:spPr>
            <a:xfrm>
              <a:off x="5882575" y="3465100"/>
              <a:ext cx="270346" cy="229482"/>
            </a:xfrm>
            <a:custGeom>
              <a:avLst/>
              <a:gdLst/>
              <a:ahLst/>
              <a:cxnLst/>
              <a:rect l="l" t="t" r="r" b="b"/>
              <a:pathLst>
                <a:path w="8742" h="7420" extrusionOk="0">
                  <a:moveTo>
                    <a:pt x="5432" y="1"/>
                  </a:moveTo>
                  <a:lnTo>
                    <a:pt x="1" y="4309"/>
                  </a:lnTo>
                  <a:cubicBezTo>
                    <a:pt x="395" y="5206"/>
                    <a:pt x="931" y="6274"/>
                    <a:pt x="1652" y="7420"/>
                  </a:cubicBezTo>
                  <a:lnTo>
                    <a:pt x="8741" y="1804"/>
                  </a:lnTo>
                  <a:cubicBezTo>
                    <a:pt x="7393" y="739"/>
                    <a:pt x="6098" y="227"/>
                    <a:pt x="5432" y="1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57;p56">
              <a:extLst>
                <a:ext uri="{FF2B5EF4-FFF2-40B4-BE49-F238E27FC236}">
                  <a16:creationId xmlns:a16="http://schemas.microsoft.com/office/drawing/2014/main" id="{4794B416-7010-3C0C-2C36-0F8E3E2F87A7}"/>
                </a:ext>
              </a:extLst>
            </p:cNvPr>
            <p:cNvSpPr/>
            <p:nvPr/>
          </p:nvSpPr>
          <p:spPr>
            <a:xfrm>
              <a:off x="5883657" y="3602207"/>
              <a:ext cx="229247" cy="286605"/>
            </a:xfrm>
            <a:custGeom>
              <a:avLst/>
              <a:gdLst/>
              <a:ahLst/>
              <a:cxnLst/>
              <a:rect l="l" t="t" r="r" b="b"/>
              <a:pathLst>
                <a:path w="7413" h="9267" extrusionOk="0">
                  <a:moveTo>
                    <a:pt x="0" y="0"/>
                  </a:moveTo>
                  <a:lnTo>
                    <a:pt x="0" y="0"/>
                  </a:lnTo>
                  <a:cubicBezTo>
                    <a:pt x="1332" y="6431"/>
                    <a:pt x="7413" y="9267"/>
                    <a:pt x="7413" y="9267"/>
                  </a:cubicBezTo>
                  <a:cubicBezTo>
                    <a:pt x="6169" y="27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58;p56">
              <a:extLst>
                <a:ext uri="{FF2B5EF4-FFF2-40B4-BE49-F238E27FC236}">
                  <a16:creationId xmlns:a16="http://schemas.microsoft.com/office/drawing/2014/main" id="{4F4E80AB-2B6C-63E7-FAD4-60CE19F6C1A1}"/>
                </a:ext>
              </a:extLst>
            </p:cNvPr>
            <p:cNvSpPr/>
            <p:nvPr/>
          </p:nvSpPr>
          <p:spPr>
            <a:xfrm>
              <a:off x="5895408" y="3620578"/>
              <a:ext cx="208342" cy="260379"/>
            </a:xfrm>
            <a:custGeom>
              <a:avLst/>
              <a:gdLst/>
              <a:ahLst/>
              <a:cxnLst/>
              <a:rect l="l" t="t" r="r" b="b"/>
              <a:pathLst>
                <a:path w="6737" h="8419" extrusionOk="0">
                  <a:moveTo>
                    <a:pt x="1" y="0"/>
                  </a:moveTo>
                  <a:lnTo>
                    <a:pt x="1" y="0"/>
                  </a:lnTo>
                  <a:cubicBezTo>
                    <a:pt x="1213" y="5844"/>
                    <a:pt x="6737" y="8419"/>
                    <a:pt x="6737" y="8419"/>
                  </a:cubicBezTo>
                  <a:cubicBezTo>
                    <a:pt x="5607" y="25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59;p56">
              <a:extLst>
                <a:ext uri="{FF2B5EF4-FFF2-40B4-BE49-F238E27FC236}">
                  <a16:creationId xmlns:a16="http://schemas.microsoft.com/office/drawing/2014/main" id="{FAD277C8-7408-FE20-E7BA-94EB67D23CC3}"/>
                </a:ext>
              </a:extLst>
            </p:cNvPr>
            <p:cNvSpPr/>
            <p:nvPr/>
          </p:nvSpPr>
          <p:spPr>
            <a:xfrm>
              <a:off x="4294632" y="4446805"/>
              <a:ext cx="417426" cy="415851"/>
            </a:xfrm>
            <a:custGeom>
              <a:avLst/>
              <a:gdLst/>
              <a:ahLst/>
              <a:cxnLst/>
              <a:rect l="l" t="t" r="r" b="b"/>
              <a:pathLst>
                <a:path w="13498" h="13446" extrusionOk="0">
                  <a:moveTo>
                    <a:pt x="9309" y="1"/>
                  </a:moveTo>
                  <a:cubicBezTo>
                    <a:pt x="6353" y="1"/>
                    <a:pt x="2491" y="735"/>
                    <a:pt x="0" y="4021"/>
                  </a:cubicBezTo>
                  <a:lnTo>
                    <a:pt x="1553" y="12660"/>
                  </a:lnTo>
                  <a:lnTo>
                    <a:pt x="7025" y="13446"/>
                  </a:lnTo>
                  <a:lnTo>
                    <a:pt x="13497" y="481"/>
                  </a:lnTo>
                  <a:cubicBezTo>
                    <a:pt x="13497" y="481"/>
                    <a:pt x="11700" y="1"/>
                    <a:pt x="9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0;p56">
              <a:extLst>
                <a:ext uri="{FF2B5EF4-FFF2-40B4-BE49-F238E27FC236}">
                  <a16:creationId xmlns:a16="http://schemas.microsoft.com/office/drawing/2014/main" id="{DB8DA757-C774-730F-7392-4BF0FBF260AA}"/>
                </a:ext>
              </a:extLst>
            </p:cNvPr>
            <p:cNvSpPr/>
            <p:nvPr/>
          </p:nvSpPr>
          <p:spPr>
            <a:xfrm>
              <a:off x="4420249" y="3746210"/>
              <a:ext cx="353782" cy="1092081"/>
            </a:xfrm>
            <a:custGeom>
              <a:avLst/>
              <a:gdLst/>
              <a:ahLst/>
              <a:cxnLst/>
              <a:rect l="l" t="t" r="r" b="b"/>
              <a:pathLst>
                <a:path w="11440" h="35311" extrusionOk="0">
                  <a:moveTo>
                    <a:pt x="10300" y="1"/>
                  </a:moveTo>
                  <a:cubicBezTo>
                    <a:pt x="9853" y="1"/>
                    <a:pt x="9514" y="637"/>
                    <a:pt x="9410" y="1099"/>
                  </a:cubicBezTo>
                  <a:lnTo>
                    <a:pt x="7715" y="7165"/>
                  </a:lnTo>
                  <a:cubicBezTo>
                    <a:pt x="7598" y="7209"/>
                    <a:pt x="7474" y="7247"/>
                    <a:pt x="7334" y="7271"/>
                  </a:cubicBezTo>
                  <a:lnTo>
                    <a:pt x="3300" y="8024"/>
                  </a:lnTo>
                  <a:lnTo>
                    <a:pt x="1926" y="3303"/>
                  </a:lnTo>
                  <a:cubicBezTo>
                    <a:pt x="1823" y="2877"/>
                    <a:pt x="1475" y="2339"/>
                    <a:pt x="1036" y="2339"/>
                  </a:cubicBezTo>
                  <a:cubicBezTo>
                    <a:pt x="997" y="2339"/>
                    <a:pt x="957" y="2343"/>
                    <a:pt x="917" y="2352"/>
                  </a:cubicBezTo>
                  <a:cubicBezTo>
                    <a:pt x="422" y="2462"/>
                    <a:pt x="577" y="3015"/>
                    <a:pt x="670" y="3481"/>
                  </a:cubicBezTo>
                  <a:lnTo>
                    <a:pt x="2002" y="9180"/>
                  </a:lnTo>
                  <a:cubicBezTo>
                    <a:pt x="3083" y="13438"/>
                    <a:pt x="2356" y="14753"/>
                    <a:pt x="3121" y="17345"/>
                  </a:cubicBezTo>
                  <a:cubicBezTo>
                    <a:pt x="3320" y="18018"/>
                    <a:pt x="3303" y="18557"/>
                    <a:pt x="3156" y="19236"/>
                  </a:cubicBezTo>
                  <a:cubicBezTo>
                    <a:pt x="3045" y="19738"/>
                    <a:pt x="2932" y="20239"/>
                    <a:pt x="2812" y="20740"/>
                  </a:cubicBezTo>
                  <a:cubicBezTo>
                    <a:pt x="2576" y="21743"/>
                    <a:pt x="2328" y="22742"/>
                    <a:pt x="2094" y="23744"/>
                  </a:cubicBezTo>
                  <a:cubicBezTo>
                    <a:pt x="1658" y="25646"/>
                    <a:pt x="1219" y="27549"/>
                    <a:pt x="783" y="29451"/>
                  </a:cubicBezTo>
                  <a:cubicBezTo>
                    <a:pt x="591" y="30278"/>
                    <a:pt x="402" y="31109"/>
                    <a:pt x="210" y="31937"/>
                  </a:cubicBezTo>
                  <a:cubicBezTo>
                    <a:pt x="1" y="33581"/>
                    <a:pt x="1167" y="35081"/>
                    <a:pt x="2809" y="35287"/>
                  </a:cubicBezTo>
                  <a:cubicBezTo>
                    <a:pt x="2935" y="35303"/>
                    <a:pt x="3061" y="35310"/>
                    <a:pt x="3185" y="35310"/>
                  </a:cubicBezTo>
                  <a:cubicBezTo>
                    <a:pt x="4673" y="35310"/>
                    <a:pt x="5962" y="34203"/>
                    <a:pt x="6152" y="32688"/>
                  </a:cubicBezTo>
                  <a:cubicBezTo>
                    <a:pt x="6826" y="27339"/>
                    <a:pt x="6225" y="22007"/>
                    <a:pt x="8003" y="18262"/>
                  </a:cubicBezTo>
                  <a:cubicBezTo>
                    <a:pt x="8797" y="16596"/>
                    <a:pt x="9452" y="15824"/>
                    <a:pt x="9452" y="15824"/>
                  </a:cubicBezTo>
                  <a:cubicBezTo>
                    <a:pt x="9452" y="15824"/>
                    <a:pt x="11440" y="13047"/>
                    <a:pt x="10939" y="12308"/>
                  </a:cubicBezTo>
                  <a:cubicBezTo>
                    <a:pt x="10499" y="11659"/>
                    <a:pt x="9634" y="9761"/>
                    <a:pt x="9359" y="8226"/>
                  </a:cubicBezTo>
                  <a:lnTo>
                    <a:pt x="10863" y="1194"/>
                  </a:lnTo>
                  <a:cubicBezTo>
                    <a:pt x="10952" y="697"/>
                    <a:pt x="10894" y="110"/>
                    <a:pt x="10396" y="10"/>
                  </a:cubicBezTo>
                  <a:cubicBezTo>
                    <a:pt x="10364" y="4"/>
                    <a:pt x="10332" y="1"/>
                    <a:pt x="10300" y="1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1;p56">
              <a:extLst>
                <a:ext uri="{FF2B5EF4-FFF2-40B4-BE49-F238E27FC236}">
                  <a16:creationId xmlns:a16="http://schemas.microsoft.com/office/drawing/2014/main" id="{95730D5E-FD51-4D34-9095-A0253BCFF1A6}"/>
                </a:ext>
              </a:extLst>
            </p:cNvPr>
            <p:cNvSpPr/>
            <p:nvPr/>
          </p:nvSpPr>
          <p:spPr>
            <a:xfrm>
              <a:off x="4471090" y="3886038"/>
              <a:ext cx="68715" cy="137751"/>
            </a:xfrm>
            <a:custGeom>
              <a:avLst/>
              <a:gdLst/>
              <a:ahLst/>
              <a:cxnLst/>
              <a:rect l="l" t="t" r="r" b="b"/>
              <a:pathLst>
                <a:path w="2222" h="4454" extrusionOk="0">
                  <a:moveTo>
                    <a:pt x="636" y="1"/>
                  </a:moveTo>
                  <a:cubicBezTo>
                    <a:pt x="585" y="351"/>
                    <a:pt x="344" y="690"/>
                    <a:pt x="0" y="742"/>
                  </a:cubicBezTo>
                  <a:cubicBezTo>
                    <a:pt x="58" y="755"/>
                    <a:pt x="116" y="761"/>
                    <a:pt x="174" y="761"/>
                  </a:cubicBezTo>
                  <a:cubicBezTo>
                    <a:pt x="337" y="761"/>
                    <a:pt x="499" y="713"/>
                    <a:pt x="636" y="622"/>
                  </a:cubicBezTo>
                  <a:cubicBezTo>
                    <a:pt x="674" y="893"/>
                    <a:pt x="804" y="1137"/>
                    <a:pt x="907" y="1387"/>
                  </a:cubicBezTo>
                  <a:cubicBezTo>
                    <a:pt x="1010" y="1638"/>
                    <a:pt x="1089" y="1920"/>
                    <a:pt x="1020" y="2181"/>
                  </a:cubicBezTo>
                  <a:cubicBezTo>
                    <a:pt x="957" y="2413"/>
                    <a:pt x="741" y="2612"/>
                    <a:pt x="514" y="2612"/>
                  </a:cubicBezTo>
                  <a:cubicBezTo>
                    <a:pt x="481" y="2612"/>
                    <a:pt x="449" y="2608"/>
                    <a:pt x="417" y="2599"/>
                  </a:cubicBezTo>
                  <a:lnTo>
                    <a:pt x="417" y="2599"/>
                  </a:lnTo>
                  <a:cubicBezTo>
                    <a:pt x="496" y="2621"/>
                    <a:pt x="578" y="2631"/>
                    <a:pt x="660" y="2631"/>
                  </a:cubicBezTo>
                  <a:cubicBezTo>
                    <a:pt x="819" y="2631"/>
                    <a:pt x="978" y="2592"/>
                    <a:pt x="1117" y="2517"/>
                  </a:cubicBezTo>
                  <a:cubicBezTo>
                    <a:pt x="1282" y="3176"/>
                    <a:pt x="1498" y="3826"/>
                    <a:pt x="1759" y="4453"/>
                  </a:cubicBezTo>
                  <a:cubicBezTo>
                    <a:pt x="1892" y="4354"/>
                    <a:pt x="2054" y="4299"/>
                    <a:pt x="2222" y="4292"/>
                  </a:cubicBezTo>
                  <a:cubicBezTo>
                    <a:pt x="2201" y="3997"/>
                    <a:pt x="2181" y="3702"/>
                    <a:pt x="2160" y="3409"/>
                  </a:cubicBezTo>
                  <a:lnTo>
                    <a:pt x="1656" y="3503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2;p56">
              <a:extLst>
                <a:ext uri="{FF2B5EF4-FFF2-40B4-BE49-F238E27FC236}">
                  <a16:creationId xmlns:a16="http://schemas.microsoft.com/office/drawing/2014/main" id="{60C591DF-AFFD-0B70-0A3B-303FF1EB8540}"/>
                </a:ext>
              </a:extLst>
            </p:cNvPr>
            <p:cNvSpPr/>
            <p:nvPr/>
          </p:nvSpPr>
          <p:spPr>
            <a:xfrm>
              <a:off x="4627448" y="3757654"/>
              <a:ext cx="97599" cy="227039"/>
            </a:xfrm>
            <a:custGeom>
              <a:avLst/>
              <a:gdLst/>
              <a:ahLst/>
              <a:cxnLst/>
              <a:rect l="l" t="t" r="r" b="b"/>
              <a:pathLst>
                <a:path w="3156" h="7341" extrusionOk="0">
                  <a:moveTo>
                    <a:pt x="3030" y="0"/>
                  </a:moveTo>
                  <a:lnTo>
                    <a:pt x="3030" y="0"/>
                  </a:lnTo>
                  <a:cubicBezTo>
                    <a:pt x="2875" y="220"/>
                    <a:pt x="2762" y="495"/>
                    <a:pt x="2710" y="729"/>
                  </a:cubicBezTo>
                  <a:lnTo>
                    <a:pt x="1015" y="6795"/>
                  </a:lnTo>
                  <a:cubicBezTo>
                    <a:pt x="898" y="6839"/>
                    <a:pt x="774" y="6877"/>
                    <a:pt x="634" y="6901"/>
                  </a:cubicBezTo>
                  <a:lnTo>
                    <a:pt x="98" y="7001"/>
                  </a:lnTo>
                  <a:cubicBezTo>
                    <a:pt x="75" y="7124"/>
                    <a:pt x="1" y="7341"/>
                    <a:pt x="64" y="7341"/>
                  </a:cubicBezTo>
                  <a:cubicBezTo>
                    <a:pt x="68" y="7341"/>
                    <a:pt x="73" y="7340"/>
                    <a:pt x="78" y="7338"/>
                  </a:cubicBezTo>
                  <a:cubicBezTo>
                    <a:pt x="491" y="7205"/>
                    <a:pt x="890" y="7153"/>
                    <a:pt x="1242" y="7153"/>
                  </a:cubicBezTo>
                  <a:cubicBezTo>
                    <a:pt x="1655" y="7153"/>
                    <a:pt x="2002" y="7226"/>
                    <a:pt x="2227" y="7324"/>
                  </a:cubicBezTo>
                  <a:cubicBezTo>
                    <a:pt x="1214" y="6792"/>
                    <a:pt x="1385" y="6586"/>
                    <a:pt x="1400" y="6253"/>
                  </a:cubicBezTo>
                  <a:cubicBezTo>
                    <a:pt x="1413" y="5917"/>
                    <a:pt x="1530" y="5590"/>
                    <a:pt x="1639" y="5271"/>
                  </a:cubicBezTo>
                  <a:cubicBezTo>
                    <a:pt x="1763" y="4931"/>
                    <a:pt x="1891" y="4578"/>
                    <a:pt x="2144" y="4320"/>
                  </a:cubicBezTo>
                  <a:cubicBezTo>
                    <a:pt x="2250" y="4211"/>
                    <a:pt x="2451" y="4193"/>
                    <a:pt x="2645" y="4193"/>
                  </a:cubicBezTo>
                  <a:cubicBezTo>
                    <a:pt x="2740" y="4193"/>
                    <a:pt x="2834" y="4197"/>
                    <a:pt x="2914" y="4197"/>
                  </a:cubicBezTo>
                  <a:cubicBezTo>
                    <a:pt x="3058" y="4197"/>
                    <a:pt x="3156" y="4182"/>
                    <a:pt x="3130" y="4100"/>
                  </a:cubicBezTo>
                  <a:cubicBezTo>
                    <a:pt x="3135" y="4097"/>
                    <a:pt x="3121" y="4096"/>
                    <a:pt x="3092" y="4096"/>
                  </a:cubicBezTo>
                  <a:cubicBezTo>
                    <a:pt x="3078" y="4096"/>
                    <a:pt x="3061" y="4096"/>
                    <a:pt x="3041" y="4096"/>
                  </a:cubicBezTo>
                  <a:cubicBezTo>
                    <a:pt x="2820" y="4096"/>
                    <a:pt x="2268" y="4082"/>
                    <a:pt x="2220" y="3750"/>
                  </a:cubicBezTo>
                  <a:cubicBezTo>
                    <a:pt x="2158" y="3328"/>
                    <a:pt x="2439" y="2425"/>
                    <a:pt x="2570" y="2016"/>
                  </a:cubicBezTo>
                  <a:cubicBezTo>
                    <a:pt x="2907" y="948"/>
                    <a:pt x="2797" y="447"/>
                    <a:pt x="3030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;p56">
              <a:extLst>
                <a:ext uri="{FF2B5EF4-FFF2-40B4-BE49-F238E27FC236}">
                  <a16:creationId xmlns:a16="http://schemas.microsoft.com/office/drawing/2014/main" id="{1D0DCE17-9EA3-B220-79DA-5A88311ED867}"/>
                </a:ext>
              </a:extLst>
            </p:cNvPr>
            <p:cNvSpPr/>
            <p:nvPr/>
          </p:nvSpPr>
          <p:spPr>
            <a:xfrm>
              <a:off x="4613037" y="4237388"/>
              <a:ext cx="588" cy="6835"/>
            </a:xfrm>
            <a:custGeom>
              <a:avLst/>
              <a:gdLst/>
              <a:ahLst/>
              <a:cxnLst/>
              <a:rect l="l" t="t" r="r" b="b"/>
              <a:pathLst>
                <a:path w="19" h="221" extrusionOk="0">
                  <a:moveTo>
                    <a:pt x="1" y="1"/>
                  </a:moveTo>
                  <a:cubicBezTo>
                    <a:pt x="1" y="73"/>
                    <a:pt x="4" y="149"/>
                    <a:pt x="12" y="221"/>
                  </a:cubicBezTo>
                  <a:cubicBezTo>
                    <a:pt x="18" y="145"/>
                    <a:pt x="12" y="73"/>
                    <a:pt x="1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4;p56">
              <a:extLst>
                <a:ext uri="{FF2B5EF4-FFF2-40B4-BE49-F238E27FC236}">
                  <a16:creationId xmlns:a16="http://schemas.microsoft.com/office/drawing/2014/main" id="{5674F520-9BEA-30F9-631C-41B818FE5960}"/>
                </a:ext>
              </a:extLst>
            </p:cNvPr>
            <p:cNvSpPr/>
            <p:nvPr/>
          </p:nvSpPr>
          <p:spPr>
            <a:xfrm>
              <a:off x="4527591" y="3982412"/>
              <a:ext cx="182117" cy="254997"/>
            </a:xfrm>
            <a:custGeom>
              <a:avLst/>
              <a:gdLst/>
              <a:ahLst/>
              <a:cxnLst/>
              <a:rect l="l" t="t" r="r" b="b"/>
              <a:pathLst>
                <a:path w="5889" h="8245" extrusionOk="0">
                  <a:moveTo>
                    <a:pt x="2005" y="1"/>
                  </a:moveTo>
                  <a:cubicBezTo>
                    <a:pt x="1736" y="1"/>
                    <a:pt x="1478" y="242"/>
                    <a:pt x="1503" y="242"/>
                  </a:cubicBezTo>
                  <a:cubicBezTo>
                    <a:pt x="1505" y="242"/>
                    <a:pt x="1507" y="241"/>
                    <a:pt x="1511" y="239"/>
                  </a:cubicBezTo>
                  <a:cubicBezTo>
                    <a:pt x="1696" y="1159"/>
                    <a:pt x="1875" y="3408"/>
                    <a:pt x="1600" y="4304"/>
                  </a:cubicBezTo>
                  <a:cubicBezTo>
                    <a:pt x="1518" y="4565"/>
                    <a:pt x="1412" y="4836"/>
                    <a:pt x="1202" y="5015"/>
                  </a:cubicBezTo>
                  <a:cubicBezTo>
                    <a:pt x="1080" y="5122"/>
                    <a:pt x="912" y="5188"/>
                    <a:pt x="751" y="5188"/>
                  </a:cubicBezTo>
                  <a:cubicBezTo>
                    <a:pt x="640" y="5188"/>
                    <a:pt x="532" y="5157"/>
                    <a:pt x="443" y="5087"/>
                  </a:cubicBezTo>
                  <a:lnTo>
                    <a:pt x="443" y="5087"/>
                  </a:lnTo>
                  <a:cubicBezTo>
                    <a:pt x="0" y="5386"/>
                    <a:pt x="117" y="6107"/>
                    <a:pt x="495" y="6481"/>
                  </a:cubicBezTo>
                  <a:cubicBezTo>
                    <a:pt x="876" y="6855"/>
                    <a:pt x="1415" y="7002"/>
                    <a:pt x="1889" y="7246"/>
                  </a:cubicBezTo>
                  <a:cubicBezTo>
                    <a:pt x="2293" y="7459"/>
                    <a:pt x="2689" y="7812"/>
                    <a:pt x="2764" y="8245"/>
                  </a:cubicBezTo>
                  <a:cubicBezTo>
                    <a:pt x="2740" y="7497"/>
                    <a:pt x="2998" y="6741"/>
                    <a:pt x="3478" y="6164"/>
                  </a:cubicBezTo>
                  <a:cubicBezTo>
                    <a:pt x="4007" y="5536"/>
                    <a:pt x="4797" y="5131"/>
                    <a:pt x="5617" y="5073"/>
                  </a:cubicBezTo>
                  <a:cubicBezTo>
                    <a:pt x="4831" y="4225"/>
                    <a:pt x="4474" y="2996"/>
                    <a:pt x="4687" y="1856"/>
                  </a:cubicBezTo>
                  <a:cubicBezTo>
                    <a:pt x="4759" y="1478"/>
                    <a:pt x="4903" y="1070"/>
                    <a:pt x="5218" y="826"/>
                  </a:cubicBezTo>
                  <a:cubicBezTo>
                    <a:pt x="5356" y="719"/>
                    <a:pt x="5706" y="620"/>
                    <a:pt x="5888" y="589"/>
                  </a:cubicBezTo>
                  <a:cubicBezTo>
                    <a:pt x="5881" y="532"/>
                    <a:pt x="5878" y="532"/>
                    <a:pt x="5876" y="532"/>
                  </a:cubicBezTo>
                  <a:cubicBezTo>
                    <a:pt x="5874" y="532"/>
                    <a:pt x="5874" y="532"/>
                    <a:pt x="5874" y="476"/>
                  </a:cubicBezTo>
                  <a:cubicBezTo>
                    <a:pt x="4865" y="520"/>
                    <a:pt x="4477" y="833"/>
                    <a:pt x="4367" y="1547"/>
                  </a:cubicBezTo>
                  <a:cubicBezTo>
                    <a:pt x="4275" y="2124"/>
                    <a:pt x="3976" y="2646"/>
                    <a:pt x="4048" y="3226"/>
                  </a:cubicBezTo>
                  <a:cubicBezTo>
                    <a:pt x="4120" y="3806"/>
                    <a:pt x="3911" y="4524"/>
                    <a:pt x="3344" y="4657"/>
                  </a:cubicBezTo>
                  <a:cubicBezTo>
                    <a:pt x="3286" y="4671"/>
                    <a:pt x="3228" y="4678"/>
                    <a:pt x="3171" y="4678"/>
                  </a:cubicBezTo>
                  <a:cubicBezTo>
                    <a:pt x="2804" y="4678"/>
                    <a:pt x="2450" y="4409"/>
                    <a:pt x="2269" y="4074"/>
                  </a:cubicBezTo>
                  <a:cubicBezTo>
                    <a:pt x="2063" y="3689"/>
                    <a:pt x="2366" y="3247"/>
                    <a:pt x="2431" y="2814"/>
                  </a:cubicBezTo>
                  <a:cubicBezTo>
                    <a:pt x="2784" y="483"/>
                    <a:pt x="2384" y="1"/>
                    <a:pt x="20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5;p56">
              <a:extLst>
                <a:ext uri="{FF2B5EF4-FFF2-40B4-BE49-F238E27FC236}">
                  <a16:creationId xmlns:a16="http://schemas.microsoft.com/office/drawing/2014/main" id="{6C4206FF-28CE-1062-573F-09EFFFCC9936}"/>
                </a:ext>
              </a:extLst>
            </p:cNvPr>
            <p:cNvSpPr/>
            <p:nvPr/>
          </p:nvSpPr>
          <p:spPr>
            <a:xfrm>
              <a:off x="4579730" y="3939112"/>
              <a:ext cx="76663" cy="199049"/>
            </a:xfrm>
            <a:custGeom>
              <a:avLst/>
              <a:gdLst/>
              <a:ahLst/>
              <a:cxnLst/>
              <a:rect l="l" t="t" r="r" b="b"/>
              <a:pathLst>
                <a:path w="2479" h="6436" extrusionOk="0">
                  <a:moveTo>
                    <a:pt x="1143" y="0"/>
                  </a:moveTo>
                  <a:cubicBezTo>
                    <a:pt x="1112" y="0"/>
                    <a:pt x="1082" y="2"/>
                    <a:pt x="1051" y="4"/>
                  </a:cubicBezTo>
                  <a:cubicBezTo>
                    <a:pt x="443" y="56"/>
                    <a:pt x="0" y="602"/>
                    <a:pt x="68" y="1206"/>
                  </a:cubicBezTo>
                  <a:lnTo>
                    <a:pt x="566" y="5591"/>
                  </a:lnTo>
                  <a:cubicBezTo>
                    <a:pt x="618" y="6074"/>
                    <a:pt x="1026" y="6435"/>
                    <a:pt x="1502" y="6435"/>
                  </a:cubicBezTo>
                  <a:cubicBezTo>
                    <a:pt x="1530" y="6435"/>
                    <a:pt x="1558" y="6434"/>
                    <a:pt x="1586" y="6431"/>
                  </a:cubicBezTo>
                  <a:cubicBezTo>
                    <a:pt x="2095" y="6387"/>
                    <a:pt x="2479" y="5944"/>
                    <a:pt x="2445" y="5433"/>
                  </a:cubicBezTo>
                  <a:lnTo>
                    <a:pt x="2225" y="1031"/>
                  </a:lnTo>
                  <a:cubicBezTo>
                    <a:pt x="2195" y="447"/>
                    <a:pt x="1715" y="0"/>
                    <a:pt x="1143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6;p56">
              <a:extLst>
                <a:ext uri="{FF2B5EF4-FFF2-40B4-BE49-F238E27FC236}">
                  <a16:creationId xmlns:a16="http://schemas.microsoft.com/office/drawing/2014/main" id="{617A6B27-927C-2656-FC46-2DA664F5B034}"/>
                </a:ext>
              </a:extLst>
            </p:cNvPr>
            <p:cNvSpPr/>
            <p:nvPr/>
          </p:nvSpPr>
          <p:spPr>
            <a:xfrm>
              <a:off x="4581431" y="3967907"/>
              <a:ext cx="78580" cy="170411"/>
            </a:xfrm>
            <a:custGeom>
              <a:avLst/>
              <a:gdLst/>
              <a:ahLst/>
              <a:cxnLst/>
              <a:rect l="l" t="t" r="r" b="b"/>
              <a:pathLst>
                <a:path w="2541" h="5510" extrusionOk="0">
                  <a:moveTo>
                    <a:pt x="2167" y="0"/>
                  </a:moveTo>
                  <a:lnTo>
                    <a:pt x="2167" y="4508"/>
                  </a:lnTo>
                  <a:cubicBezTo>
                    <a:pt x="2167" y="4508"/>
                    <a:pt x="2067" y="5120"/>
                    <a:pt x="1490" y="5185"/>
                  </a:cubicBezTo>
                  <a:cubicBezTo>
                    <a:pt x="1463" y="5188"/>
                    <a:pt x="1436" y="5189"/>
                    <a:pt x="1411" y="5189"/>
                  </a:cubicBezTo>
                  <a:cubicBezTo>
                    <a:pt x="902" y="5189"/>
                    <a:pt x="758" y="4601"/>
                    <a:pt x="758" y="4601"/>
                  </a:cubicBezTo>
                  <a:lnTo>
                    <a:pt x="0" y="179"/>
                  </a:lnTo>
                  <a:lnTo>
                    <a:pt x="278" y="4920"/>
                  </a:lnTo>
                  <a:cubicBezTo>
                    <a:pt x="323" y="5364"/>
                    <a:pt x="853" y="5509"/>
                    <a:pt x="1328" y="5509"/>
                  </a:cubicBezTo>
                  <a:cubicBezTo>
                    <a:pt x="1397" y="5509"/>
                    <a:pt x="1466" y="5506"/>
                    <a:pt x="1531" y="5500"/>
                  </a:cubicBezTo>
                  <a:cubicBezTo>
                    <a:pt x="2040" y="5456"/>
                    <a:pt x="2541" y="5051"/>
                    <a:pt x="2509" y="454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7;p56">
              <a:extLst>
                <a:ext uri="{FF2B5EF4-FFF2-40B4-BE49-F238E27FC236}">
                  <a16:creationId xmlns:a16="http://schemas.microsoft.com/office/drawing/2014/main" id="{62BBC604-2F0B-2189-7889-2D503BA17D9A}"/>
                </a:ext>
              </a:extLst>
            </p:cNvPr>
            <p:cNvSpPr/>
            <p:nvPr/>
          </p:nvSpPr>
          <p:spPr>
            <a:xfrm>
              <a:off x="4606913" y="4092920"/>
              <a:ext cx="36986" cy="26505"/>
            </a:xfrm>
            <a:custGeom>
              <a:avLst/>
              <a:gdLst/>
              <a:ahLst/>
              <a:cxnLst/>
              <a:rect l="l" t="t" r="r" b="b"/>
              <a:pathLst>
                <a:path w="1196" h="857" extrusionOk="0">
                  <a:moveTo>
                    <a:pt x="828" y="1"/>
                  </a:moveTo>
                  <a:cubicBezTo>
                    <a:pt x="550" y="1"/>
                    <a:pt x="272" y="31"/>
                    <a:pt x="0" y="89"/>
                  </a:cubicBezTo>
                  <a:cubicBezTo>
                    <a:pt x="17" y="240"/>
                    <a:pt x="37" y="391"/>
                    <a:pt x="89" y="536"/>
                  </a:cubicBezTo>
                  <a:cubicBezTo>
                    <a:pt x="183" y="780"/>
                    <a:pt x="341" y="856"/>
                    <a:pt x="534" y="856"/>
                  </a:cubicBezTo>
                  <a:cubicBezTo>
                    <a:pt x="651" y="856"/>
                    <a:pt x="781" y="828"/>
                    <a:pt x="917" y="793"/>
                  </a:cubicBezTo>
                  <a:cubicBezTo>
                    <a:pt x="982" y="775"/>
                    <a:pt x="1047" y="755"/>
                    <a:pt x="1095" y="710"/>
                  </a:cubicBezTo>
                  <a:cubicBezTo>
                    <a:pt x="1184" y="631"/>
                    <a:pt x="1195" y="494"/>
                    <a:pt x="1178" y="374"/>
                  </a:cubicBezTo>
                  <a:cubicBezTo>
                    <a:pt x="1160" y="254"/>
                    <a:pt x="1119" y="133"/>
                    <a:pt x="1133" y="13"/>
                  </a:cubicBezTo>
                  <a:cubicBezTo>
                    <a:pt x="1032" y="5"/>
                    <a:pt x="930" y="1"/>
                    <a:pt x="828" y="1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8;p56">
              <a:extLst>
                <a:ext uri="{FF2B5EF4-FFF2-40B4-BE49-F238E27FC236}">
                  <a16:creationId xmlns:a16="http://schemas.microsoft.com/office/drawing/2014/main" id="{C0497200-8A9C-8475-348A-92BA4D9069A9}"/>
                </a:ext>
              </a:extLst>
            </p:cNvPr>
            <p:cNvSpPr/>
            <p:nvPr/>
          </p:nvSpPr>
          <p:spPr>
            <a:xfrm>
              <a:off x="4517818" y="3962154"/>
              <a:ext cx="69767" cy="180338"/>
            </a:xfrm>
            <a:custGeom>
              <a:avLst/>
              <a:gdLst/>
              <a:ahLst/>
              <a:cxnLst/>
              <a:rect l="l" t="t" r="r" b="b"/>
              <a:pathLst>
                <a:path w="2256" h="5831" extrusionOk="0">
                  <a:moveTo>
                    <a:pt x="965" y="1"/>
                  </a:moveTo>
                  <a:cubicBezTo>
                    <a:pt x="934" y="1"/>
                    <a:pt x="903" y="2"/>
                    <a:pt x="872" y="5"/>
                  </a:cubicBezTo>
                  <a:cubicBezTo>
                    <a:pt x="368" y="49"/>
                    <a:pt x="1" y="499"/>
                    <a:pt x="59" y="1000"/>
                  </a:cubicBezTo>
                  <a:lnTo>
                    <a:pt x="522" y="5065"/>
                  </a:lnTo>
                  <a:cubicBezTo>
                    <a:pt x="568" y="5505"/>
                    <a:pt x="937" y="5830"/>
                    <a:pt x="1374" y="5830"/>
                  </a:cubicBezTo>
                  <a:cubicBezTo>
                    <a:pt x="1398" y="5830"/>
                    <a:pt x="1422" y="5829"/>
                    <a:pt x="1446" y="5827"/>
                  </a:cubicBezTo>
                  <a:cubicBezTo>
                    <a:pt x="1909" y="5786"/>
                    <a:pt x="2256" y="5385"/>
                    <a:pt x="2225" y="4921"/>
                  </a:cubicBezTo>
                  <a:lnTo>
                    <a:pt x="2029" y="1014"/>
                  </a:lnTo>
                  <a:cubicBezTo>
                    <a:pt x="2000" y="444"/>
                    <a:pt x="1526" y="1"/>
                    <a:pt x="965" y="1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9;p56">
              <a:extLst>
                <a:ext uri="{FF2B5EF4-FFF2-40B4-BE49-F238E27FC236}">
                  <a16:creationId xmlns:a16="http://schemas.microsoft.com/office/drawing/2014/main" id="{FD2E7364-000D-9F7E-C879-F10D6D8C2C0F}"/>
                </a:ext>
              </a:extLst>
            </p:cNvPr>
            <p:cNvSpPr/>
            <p:nvPr/>
          </p:nvSpPr>
          <p:spPr>
            <a:xfrm>
              <a:off x="4519643" y="3988072"/>
              <a:ext cx="71251" cy="167132"/>
            </a:xfrm>
            <a:custGeom>
              <a:avLst/>
              <a:gdLst/>
              <a:ahLst/>
              <a:cxnLst/>
              <a:rect l="l" t="t" r="r" b="b"/>
              <a:pathLst>
                <a:path w="2304" h="5404" extrusionOk="0">
                  <a:moveTo>
                    <a:pt x="1964" y="1"/>
                  </a:moveTo>
                  <a:lnTo>
                    <a:pt x="1964" y="4090"/>
                  </a:lnTo>
                  <a:cubicBezTo>
                    <a:pt x="1964" y="4090"/>
                    <a:pt x="1871" y="4642"/>
                    <a:pt x="1349" y="4701"/>
                  </a:cubicBezTo>
                  <a:cubicBezTo>
                    <a:pt x="1323" y="4704"/>
                    <a:pt x="1298" y="4705"/>
                    <a:pt x="1274" y="4705"/>
                  </a:cubicBezTo>
                  <a:cubicBezTo>
                    <a:pt x="817" y="4705"/>
                    <a:pt x="686" y="4176"/>
                    <a:pt x="686" y="4176"/>
                  </a:cubicBezTo>
                  <a:lnTo>
                    <a:pt x="0" y="162"/>
                  </a:lnTo>
                  <a:lnTo>
                    <a:pt x="463" y="4227"/>
                  </a:lnTo>
                  <a:cubicBezTo>
                    <a:pt x="493" y="4603"/>
                    <a:pt x="662" y="5404"/>
                    <a:pt x="972" y="5404"/>
                  </a:cubicBezTo>
                  <a:cubicBezTo>
                    <a:pt x="1090" y="5404"/>
                    <a:pt x="1228" y="5288"/>
                    <a:pt x="1387" y="4989"/>
                  </a:cubicBezTo>
                  <a:cubicBezTo>
                    <a:pt x="1850" y="4948"/>
                    <a:pt x="2303" y="4732"/>
                    <a:pt x="2276" y="4268"/>
                  </a:cubicBezTo>
                  <a:lnTo>
                    <a:pt x="1964" y="1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70;p56">
              <a:extLst>
                <a:ext uri="{FF2B5EF4-FFF2-40B4-BE49-F238E27FC236}">
                  <a16:creationId xmlns:a16="http://schemas.microsoft.com/office/drawing/2014/main" id="{B26A0DA4-66C2-2708-2C5D-1D464FBF366D}"/>
                </a:ext>
              </a:extLst>
            </p:cNvPr>
            <p:cNvSpPr/>
            <p:nvPr/>
          </p:nvSpPr>
          <p:spPr>
            <a:xfrm>
              <a:off x="4542651" y="4101456"/>
              <a:ext cx="33585" cy="24093"/>
            </a:xfrm>
            <a:custGeom>
              <a:avLst/>
              <a:gdLst/>
              <a:ahLst/>
              <a:cxnLst/>
              <a:rect l="l" t="t" r="r" b="b"/>
              <a:pathLst>
                <a:path w="1086" h="779" extrusionOk="0">
                  <a:moveTo>
                    <a:pt x="747" y="1"/>
                  </a:moveTo>
                  <a:cubicBezTo>
                    <a:pt x="496" y="1"/>
                    <a:pt x="246" y="28"/>
                    <a:pt x="1" y="81"/>
                  </a:cubicBezTo>
                  <a:cubicBezTo>
                    <a:pt x="18" y="218"/>
                    <a:pt x="35" y="355"/>
                    <a:pt x="83" y="486"/>
                  </a:cubicBezTo>
                  <a:cubicBezTo>
                    <a:pt x="166" y="709"/>
                    <a:pt x="309" y="778"/>
                    <a:pt x="483" y="778"/>
                  </a:cubicBezTo>
                  <a:cubicBezTo>
                    <a:pt x="590" y="778"/>
                    <a:pt x="708" y="752"/>
                    <a:pt x="832" y="719"/>
                  </a:cubicBezTo>
                  <a:cubicBezTo>
                    <a:pt x="890" y="705"/>
                    <a:pt x="949" y="685"/>
                    <a:pt x="993" y="647"/>
                  </a:cubicBezTo>
                  <a:cubicBezTo>
                    <a:pt x="1075" y="572"/>
                    <a:pt x="1085" y="448"/>
                    <a:pt x="1069" y="338"/>
                  </a:cubicBezTo>
                  <a:cubicBezTo>
                    <a:pt x="1055" y="232"/>
                    <a:pt x="1017" y="122"/>
                    <a:pt x="1028" y="12"/>
                  </a:cubicBezTo>
                  <a:cubicBezTo>
                    <a:pt x="934" y="5"/>
                    <a:pt x="840" y="1"/>
                    <a:pt x="747" y="1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71;p56">
              <a:extLst>
                <a:ext uri="{FF2B5EF4-FFF2-40B4-BE49-F238E27FC236}">
                  <a16:creationId xmlns:a16="http://schemas.microsoft.com/office/drawing/2014/main" id="{A84E6516-EAAC-149E-DCE1-C2E134AE33FD}"/>
                </a:ext>
              </a:extLst>
            </p:cNvPr>
            <p:cNvSpPr/>
            <p:nvPr/>
          </p:nvSpPr>
          <p:spPr>
            <a:xfrm>
              <a:off x="4459524" y="4216171"/>
              <a:ext cx="149430" cy="375398"/>
            </a:xfrm>
            <a:custGeom>
              <a:avLst/>
              <a:gdLst/>
              <a:ahLst/>
              <a:cxnLst/>
              <a:rect l="l" t="t" r="r" b="b"/>
              <a:pathLst>
                <a:path w="4832" h="12138" extrusionOk="0">
                  <a:moveTo>
                    <a:pt x="1474" y="1"/>
                  </a:moveTo>
                  <a:lnTo>
                    <a:pt x="1474" y="1"/>
                  </a:lnTo>
                  <a:cubicBezTo>
                    <a:pt x="1521" y="677"/>
                    <a:pt x="1618" y="1354"/>
                    <a:pt x="1851" y="2150"/>
                  </a:cubicBezTo>
                  <a:cubicBezTo>
                    <a:pt x="2050" y="2823"/>
                    <a:pt x="2033" y="3362"/>
                    <a:pt x="1886" y="4041"/>
                  </a:cubicBezTo>
                  <a:cubicBezTo>
                    <a:pt x="1775" y="4543"/>
                    <a:pt x="1662" y="5044"/>
                    <a:pt x="1542" y="5545"/>
                  </a:cubicBezTo>
                  <a:cubicBezTo>
                    <a:pt x="1306" y="6548"/>
                    <a:pt x="1058" y="7547"/>
                    <a:pt x="824" y="8549"/>
                  </a:cubicBezTo>
                  <a:cubicBezTo>
                    <a:pt x="550" y="9748"/>
                    <a:pt x="276" y="10942"/>
                    <a:pt x="0" y="12137"/>
                  </a:cubicBezTo>
                  <a:lnTo>
                    <a:pt x="2565" y="4721"/>
                  </a:lnTo>
                  <a:cubicBezTo>
                    <a:pt x="2751" y="4176"/>
                    <a:pt x="2967" y="3596"/>
                    <a:pt x="3437" y="3266"/>
                  </a:cubicBezTo>
                  <a:cubicBezTo>
                    <a:pt x="3716" y="3070"/>
                    <a:pt x="4055" y="2981"/>
                    <a:pt x="4337" y="2788"/>
                  </a:cubicBezTo>
                  <a:cubicBezTo>
                    <a:pt x="4615" y="2596"/>
                    <a:pt x="4831" y="2225"/>
                    <a:pt x="4676" y="1920"/>
                  </a:cubicBezTo>
                  <a:lnTo>
                    <a:pt x="4676" y="1920"/>
                  </a:lnTo>
                  <a:cubicBezTo>
                    <a:pt x="4391" y="2056"/>
                    <a:pt x="4075" y="2124"/>
                    <a:pt x="3759" y="2124"/>
                  </a:cubicBezTo>
                  <a:cubicBezTo>
                    <a:pt x="3359" y="2124"/>
                    <a:pt x="2959" y="2016"/>
                    <a:pt x="2620" y="1803"/>
                  </a:cubicBezTo>
                  <a:cubicBezTo>
                    <a:pt x="2036" y="1415"/>
                    <a:pt x="1700" y="739"/>
                    <a:pt x="1474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2;p56">
              <a:extLst>
                <a:ext uri="{FF2B5EF4-FFF2-40B4-BE49-F238E27FC236}">
                  <a16:creationId xmlns:a16="http://schemas.microsoft.com/office/drawing/2014/main" id="{3A4A2530-BB90-1AAF-86FA-0E0BCF959CF4}"/>
                </a:ext>
              </a:extLst>
            </p:cNvPr>
            <p:cNvSpPr/>
            <p:nvPr/>
          </p:nvSpPr>
          <p:spPr>
            <a:xfrm>
              <a:off x="4631313" y="4228913"/>
              <a:ext cx="85941" cy="227039"/>
            </a:xfrm>
            <a:custGeom>
              <a:avLst/>
              <a:gdLst/>
              <a:ahLst/>
              <a:cxnLst/>
              <a:rect l="l" t="t" r="r" b="b"/>
              <a:pathLst>
                <a:path w="2779" h="7341" extrusionOk="0">
                  <a:moveTo>
                    <a:pt x="2778" y="1"/>
                  </a:moveTo>
                  <a:cubicBezTo>
                    <a:pt x="2637" y="179"/>
                    <a:pt x="2496" y="354"/>
                    <a:pt x="2349" y="522"/>
                  </a:cubicBezTo>
                  <a:cubicBezTo>
                    <a:pt x="1861" y="1089"/>
                    <a:pt x="1326" y="1618"/>
                    <a:pt x="752" y="2098"/>
                  </a:cubicBezTo>
                  <a:cubicBezTo>
                    <a:pt x="540" y="2277"/>
                    <a:pt x="313" y="2455"/>
                    <a:pt x="193" y="2706"/>
                  </a:cubicBezTo>
                  <a:cubicBezTo>
                    <a:pt x="76" y="2946"/>
                    <a:pt x="69" y="3225"/>
                    <a:pt x="62" y="3493"/>
                  </a:cubicBezTo>
                  <a:cubicBezTo>
                    <a:pt x="45" y="4673"/>
                    <a:pt x="25" y="5857"/>
                    <a:pt x="4" y="7039"/>
                  </a:cubicBezTo>
                  <a:cubicBezTo>
                    <a:pt x="1" y="7139"/>
                    <a:pt x="1" y="7238"/>
                    <a:pt x="4" y="7341"/>
                  </a:cubicBezTo>
                  <a:cubicBezTo>
                    <a:pt x="196" y="5618"/>
                    <a:pt x="526" y="4028"/>
                    <a:pt x="1178" y="2655"/>
                  </a:cubicBezTo>
                  <a:cubicBezTo>
                    <a:pt x="1972" y="989"/>
                    <a:pt x="2627" y="217"/>
                    <a:pt x="2627" y="217"/>
                  </a:cubicBezTo>
                  <a:cubicBezTo>
                    <a:pt x="2627" y="217"/>
                    <a:pt x="2685" y="135"/>
                    <a:pt x="2778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3;p56">
              <a:extLst>
                <a:ext uri="{FF2B5EF4-FFF2-40B4-BE49-F238E27FC236}">
                  <a16:creationId xmlns:a16="http://schemas.microsoft.com/office/drawing/2014/main" id="{277F9EB0-09ED-5060-8DC3-31F4522CC9FF}"/>
                </a:ext>
              </a:extLst>
            </p:cNvPr>
            <p:cNvSpPr/>
            <p:nvPr/>
          </p:nvSpPr>
          <p:spPr>
            <a:xfrm>
              <a:off x="4687999" y="4013897"/>
              <a:ext cx="25822" cy="39680"/>
            </a:xfrm>
            <a:custGeom>
              <a:avLst/>
              <a:gdLst/>
              <a:ahLst/>
              <a:cxnLst/>
              <a:rect l="l" t="t" r="r" b="b"/>
              <a:pathLst>
                <a:path w="835" h="1283" extrusionOk="0">
                  <a:moveTo>
                    <a:pt x="497" y="0"/>
                  </a:moveTo>
                  <a:cubicBezTo>
                    <a:pt x="386" y="0"/>
                    <a:pt x="263" y="99"/>
                    <a:pt x="186" y="165"/>
                  </a:cubicBezTo>
                  <a:cubicBezTo>
                    <a:pt x="83" y="254"/>
                    <a:pt x="1" y="385"/>
                    <a:pt x="4" y="522"/>
                  </a:cubicBezTo>
                  <a:cubicBezTo>
                    <a:pt x="4" y="625"/>
                    <a:pt x="52" y="725"/>
                    <a:pt x="97" y="817"/>
                  </a:cubicBezTo>
                  <a:cubicBezTo>
                    <a:pt x="152" y="931"/>
                    <a:pt x="207" y="1044"/>
                    <a:pt x="258" y="1154"/>
                  </a:cubicBezTo>
                  <a:cubicBezTo>
                    <a:pt x="283" y="1202"/>
                    <a:pt x="310" y="1257"/>
                    <a:pt x="361" y="1274"/>
                  </a:cubicBezTo>
                  <a:cubicBezTo>
                    <a:pt x="376" y="1280"/>
                    <a:pt x="391" y="1282"/>
                    <a:pt x="406" y="1282"/>
                  </a:cubicBezTo>
                  <a:cubicBezTo>
                    <a:pt x="461" y="1282"/>
                    <a:pt x="515" y="1247"/>
                    <a:pt x="564" y="1212"/>
                  </a:cubicBezTo>
                  <a:cubicBezTo>
                    <a:pt x="670" y="1129"/>
                    <a:pt x="784" y="1037"/>
                    <a:pt x="814" y="907"/>
                  </a:cubicBezTo>
                  <a:cubicBezTo>
                    <a:pt x="835" y="811"/>
                    <a:pt x="808" y="714"/>
                    <a:pt x="784" y="622"/>
                  </a:cubicBezTo>
                  <a:cubicBezTo>
                    <a:pt x="746" y="484"/>
                    <a:pt x="715" y="137"/>
                    <a:pt x="605" y="42"/>
                  </a:cubicBezTo>
                  <a:cubicBezTo>
                    <a:pt x="572" y="12"/>
                    <a:pt x="535" y="0"/>
                    <a:pt x="497" y="0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4;p56">
              <a:extLst>
                <a:ext uri="{FF2B5EF4-FFF2-40B4-BE49-F238E27FC236}">
                  <a16:creationId xmlns:a16="http://schemas.microsoft.com/office/drawing/2014/main" id="{20899A90-5E7F-8F77-86D6-603469AEF593}"/>
                </a:ext>
              </a:extLst>
            </p:cNvPr>
            <p:cNvSpPr/>
            <p:nvPr/>
          </p:nvSpPr>
          <p:spPr>
            <a:xfrm>
              <a:off x="3115364" y="4373443"/>
              <a:ext cx="387428" cy="591241"/>
            </a:xfrm>
            <a:custGeom>
              <a:avLst/>
              <a:gdLst/>
              <a:ahLst/>
              <a:cxnLst/>
              <a:rect l="l" t="t" r="r" b="b"/>
              <a:pathLst>
                <a:path w="12528" h="19117" extrusionOk="0">
                  <a:moveTo>
                    <a:pt x="11255" y="0"/>
                  </a:moveTo>
                  <a:cubicBezTo>
                    <a:pt x="11255" y="0"/>
                    <a:pt x="941" y="2946"/>
                    <a:pt x="0" y="11492"/>
                  </a:cubicBezTo>
                  <a:lnTo>
                    <a:pt x="6650" y="19117"/>
                  </a:lnTo>
                  <a:lnTo>
                    <a:pt x="12528" y="16659"/>
                  </a:lnTo>
                  <a:lnTo>
                    <a:pt x="112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75;p56">
              <a:extLst>
                <a:ext uri="{FF2B5EF4-FFF2-40B4-BE49-F238E27FC236}">
                  <a16:creationId xmlns:a16="http://schemas.microsoft.com/office/drawing/2014/main" id="{43F4B5A4-0F51-4D33-40E4-0CC06FAB3A4E}"/>
                </a:ext>
              </a:extLst>
            </p:cNvPr>
            <p:cNvSpPr/>
            <p:nvPr/>
          </p:nvSpPr>
          <p:spPr>
            <a:xfrm>
              <a:off x="3099963" y="3755891"/>
              <a:ext cx="518550" cy="955010"/>
            </a:xfrm>
            <a:custGeom>
              <a:avLst/>
              <a:gdLst/>
              <a:ahLst/>
              <a:cxnLst/>
              <a:rect l="l" t="t" r="r" b="b"/>
              <a:pathLst>
                <a:path w="16768" h="30879" extrusionOk="0">
                  <a:moveTo>
                    <a:pt x="10453" y="0"/>
                  </a:moveTo>
                  <a:cubicBezTo>
                    <a:pt x="9975" y="0"/>
                    <a:pt x="9703" y="799"/>
                    <a:pt x="9703" y="799"/>
                  </a:cubicBezTo>
                  <a:cubicBezTo>
                    <a:pt x="9703" y="799"/>
                    <a:pt x="8443" y="4944"/>
                    <a:pt x="7451" y="7079"/>
                  </a:cubicBezTo>
                  <a:cubicBezTo>
                    <a:pt x="7242" y="7089"/>
                    <a:pt x="7242" y="7089"/>
                    <a:pt x="6908" y="7158"/>
                  </a:cubicBezTo>
                  <a:cubicBezTo>
                    <a:pt x="6867" y="5156"/>
                    <a:pt x="7852" y="751"/>
                    <a:pt x="7684" y="339"/>
                  </a:cubicBezTo>
                  <a:cubicBezTo>
                    <a:pt x="7603" y="136"/>
                    <a:pt x="7440" y="49"/>
                    <a:pt x="7266" y="49"/>
                  </a:cubicBezTo>
                  <a:cubicBezTo>
                    <a:pt x="6984" y="49"/>
                    <a:pt x="6672" y="277"/>
                    <a:pt x="6630" y="604"/>
                  </a:cubicBezTo>
                  <a:lnTo>
                    <a:pt x="5445" y="6066"/>
                  </a:lnTo>
                  <a:cubicBezTo>
                    <a:pt x="5147" y="7436"/>
                    <a:pt x="4608" y="8741"/>
                    <a:pt x="3815" y="9897"/>
                  </a:cubicBezTo>
                  <a:cubicBezTo>
                    <a:pt x="3719" y="10038"/>
                    <a:pt x="3626" y="10169"/>
                    <a:pt x="3534" y="10275"/>
                  </a:cubicBezTo>
                  <a:cubicBezTo>
                    <a:pt x="3094" y="9530"/>
                    <a:pt x="2290" y="8205"/>
                    <a:pt x="1621" y="7251"/>
                  </a:cubicBezTo>
                  <a:cubicBezTo>
                    <a:pt x="1170" y="6608"/>
                    <a:pt x="804" y="6425"/>
                    <a:pt x="535" y="6425"/>
                  </a:cubicBezTo>
                  <a:cubicBezTo>
                    <a:pt x="221" y="6425"/>
                    <a:pt x="42" y="6676"/>
                    <a:pt x="18" y="6736"/>
                  </a:cubicBezTo>
                  <a:cubicBezTo>
                    <a:pt x="0" y="6784"/>
                    <a:pt x="347" y="7762"/>
                    <a:pt x="753" y="8878"/>
                  </a:cubicBezTo>
                  <a:cubicBezTo>
                    <a:pt x="1525" y="10996"/>
                    <a:pt x="2479" y="13046"/>
                    <a:pt x="3599" y="15003"/>
                  </a:cubicBezTo>
                  <a:cubicBezTo>
                    <a:pt x="3952" y="15621"/>
                    <a:pt x="4230" y="16098"/>
                    <a:pt x="4261" y="16122"/>
                  </a:cubicBezTo>
                  <a:cubicBezTo>
                    <a:pt x="4642" y="18656"/>
                    <a:pt x="7296" y="30879"/>
                    <a:pt x="7296" y="30879"/>
                  </a:cubicBezTo>
                  <a:lnTo>
                    <a:pt x="12371" y="28949"/>
                  </a:lnTo>
                  <a:lnTo>
                    <a:pt x="8573" y="16730"/>
                  </a:lnTo>
                  <a:cubicBezTo>
                    <a:pt x="8573" y="16730"/>
                    <a:pt x="10641" y="13393"/>
                    <a:pt x="11324" y="11693"/>
                  </a:cubicBezTo>
                  <a:cubicBezTo>
                    <a:pt x="12892" y="10059"/>
                    <a:pt x="16281" y="7075"/>
                    <a:pt x="16556" y="6625"/>
                  </a:cubicBezTo>
                  <a:cubicBezTo>
                    <a:pt x="16768" y="6276"/>
                    <a:pt x="16567" y="5865"/>
                    <a:pt x="16254" y="5865"/>
                  </a:cubicBezTo>
                  <a:cubicBezTo>
                    <a:pt x="16132" y="5865"/>
                    <a:pt x="15992" y="5928"/>
                    <a:pt x="15852" y="6083"/>
                  </a:cubicBezTo>
                  <a:cubicBezTo>
                    <a:pt x="15416" y="6564"/>
                    <a:pt x="11848" y="9221"/>
                    <a:pt x="11007" y="9846"/>
                  </a:cubicBezTo>
                  <a:cubicBezTo>
                    <a:pt x="10888" y="9685"/>
                    <a:pt x="10753" y="9517"/>
                    <a:pt x="10609" y="9348"/>
                  </a:cubicBezTo>
                  <a:lnTo>
                    <a:pt x="13569" y="2818"/>
                  </a:lnTo>
                  <a:cubicBezTo>
                    <a:pt x="13569" y="2818"/>
                    <a:pt x="13899" y="1901"/>
                    <a:pt x="13634" y="1726"/>
                  </a:cubicBezTo>
                  <a:cubicBezTo>
                    <a:pt x="13531" y="1659"/>
                    <a:pt x="13425" y="1628"/>
                    <a:pt x="13320" y="1628"/>
                  </a:cubicBezTo>
                  <a:cubicBezTo>
                    <a:pt x="12996" y="1628"/>
                    <a:pt x="12680" y="1925"/>
                    <a:pt x="12477" y="2372"/>
                  </a:cubicBezTo>
                  <a:cubicBezTo>
                    <a:pt x="12243" y="2890"/>
                    <a:pt x="10118" y="7051"/>
                    <a:pt x="9425" y="8099"/>
                  </a:cubicBezTo>
                  <a:cubicBezTo>
                    <a:pt x="9288" y="7972"/>
                    <a:pt x="9150" y="7848"/>
                    <a:pt x="9020" y="7731"/>
                  </a:cubicBezTo>
                  <a:lnTo>
                    <a:pt x="11038" y="782"/>
                  </a:lnTo>
                  <a:cubicBezTo>
                    <a:pt x="11038" y="782"/>
                    <a:pt x="11141" y="188"/>
                    <a:pt x="10585" y="20"/>
                  </a:cubicBezTo>
                  <a:cubicBezTo>
                    <a:pt x="10540" y="6"/>
                    <a:pt x="10495" y="0"/>
                    <a:pt x="10453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76;p56">
              <a:extLst>
                <a:ext uri="{FF2B5EF4-FFF2-40B4-BE49-F238E27FC236}">
                  <a16:creationId xmlns:a16="http://schemas.microsoft.com/office/drawing/2014/main" id="{78B0666E-1454-9F20-831A-3CE2BECE969C}"/>
                </a:ext>
              </a:extLst>
            </p:cNvPr>
            <p:cNvSpPr/>
            <p:nvPr/>
          </p:nvSpPr>
          <p:spPr>
            <a:xfrm>
              <a:off x="3175452" y="4157252"/>
              <a:ext cx="156419" cy="462242"/>
            </a:xfrm>
            <a:custGeom>
              <a:avLst/>
              <a:gdLst/>
              <a:ahLst/>
              <a:cxnLst/>
              <a:rect l="l" t="t" r="r" b="b"/>
              <a:pathLst>
                <a:path w="5058" h="14946" extrusionOk="0">
                  <a:moveTo>
                    <a:pt x="1" y="0"/>
                  </a:moveTo>
                  <a:cubicBezTo>
                    <a:pt x="670" y="1164"/>
                    <a:pt x="1755" y="3097"/>
                    <a:pt x="1820" y="3145"/>
                  </a:cubicBezTo>
                  <a:cubicBezTo>
                    <a:pt x="1985" y="4244"/>
                    <a:pt x="2579" y="7169"/>
                    <a:pt x="3200" y="10128"/>
                  </a:cubicBezTo>
                  <a:cubicBezTo>
                    <a:pt x="3557" y="11838"/>
                    <a:pt x="3921" y="13558"/>
                    <a:pt x="4220" y="14945"/>
                  </a:cubicBezTo>
                  <a:cubicBezTo>
                    <a:pt x="4515" y="14681"/>
                    <a:pt x="4793" y="14416"/>
                    <a:pt x="5058" y="14148"/>
                  </a:cubicBezTo>
                  <a:cubicBezTo>
                    <a:pt x="4649" y="12264"/>
                    <a:pt x="4155" y="10396"/>
                    <a:pt x="3715" y="8525"/>
                  </a:cubicBezTo>
                  <a:cubicBezTo>
                    <a:pt x="3427" y="7293"/>
                    <a:pt x="3125" y="6057"/>
                    <a:pt x="2933" y="4804"/>
                  </a:cubicBezTo>
                  <a:cubicBezTo>
                    <a:pt x="2853" y="4289"/>
                    <a:pt x="3691" y="3577"/>
                    <a:pt x="3248" y="3313"/>
                  </a:cubicBezTo>
                  <a:cubicBezTo>
                    <a:pt x="2692" y="2973"/>
                    <a:pt x="1899" y="2468"/>
                    <a:pt x="1302" y="1655"/>
                  </a:cubicBezTo>
                  <a:cubicBezTo>
                    <a:pt x="873" y="1075"/>
                    <a:pt x="437" y="536"/>
                    <a:pt x="1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77;p56">
              <a:extLst>
                <a:ext uri="{FF2B5EF4-FFF2-40B4-BE49-F238E27FC236}">
                  <a16:creationId xmlns:a16="http://schemas.microsoft.com/office/drawing/2014/main" id="{128EFF32-5BDD-0CBF-8923-1268222A1C82}"/>
                </a:ext>
              </a:extLst>
            </p:cNvPr>
            <p:cNvSpPr/>
            <p:nvPr/>
          </p:nvSpPr>
          <p:spPr>
            <a:xfrm>
              <a:off x="3220819" y="4090075"/>
              <a:ext cx="93857" cy="146844"/>
            </a:xfrm>
            <a:custGeom>
              <a:avLst/>
              <a:gdLst/>
              <a:ahLst/>
              <a:cxnLst/>
              <a:rect l="l" t="t" r="r" b="b"/>
              <a:pathLst>
                <a:path w="3035" h="4748" extrusionOk="0">
                  <a:moveTo>
                    <a:pt x="145" y="0"/>
                  </a:moveTo>
                  <a:cubicBezTo>
                    <a:pt x="34" y="0"/>
                    <a:pt x="1" y="62"/>
                    <a:pt x="157" y="257"/>
                  </a:cubicBezTo>
                  <a:cubicBezTo>
                    <a:pt x="518" y="703"/>
                    <a:pt x="978" y="1049"/>
                    <a:pt x="1315" y="1534"/>
                  </a:cubicBezTo>
                  <a:cubicBezTo>
                    <a:pt x="1953" y="2447"/>
                    <a:pt x="2461" y="3621"/>
                    <a:pt x="2510" y="4747"/>
                  </a:cubicBezTo>
                  <a:cubicBezTo>
                    <a:pt x="2478" y="4022"/>
                    <a:pt x="2773" y="3333"/>
                    <a:pt x="2904" y="2618"/>
                  </a:cubicBezTo>
                  <a:cubicBezTo>
                    <a:pt x="3034" y="1908"/>
                    <a:pt x="2938" y="1056"/>
                    <a:pt x="2341" y="648"/>
                  </a:cubicBezTo>
                  <a:cubicBezTo>
                    <a:pt x="1871" y="325"/>
                    <a:pt x="1260" y="363"/>
                    <a:pt x="738" y="170"/>
                  </a:cubicBezTo>
                  <a:cubicBezTo>
                    <a:pt x="591" y="117"/>
                    <a:pt x="296" y="0"/>
                    <a:pt x="145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78;p56">
              <a:extLst>
                <a:ext uri="{FF2B5EF4-FFF2-40B4-BE49-F238E27FC236}">
                  <a16:creationId xmlns:a16="http://schemas.microsoft.com/office/drawing/2014/main" id="{65185566-9978-3FA5-1932-1049950EFEF5}"/>
                </a:ext>
              </a:extLst>
            </p:cNvPr>
            <p:cNvSpPr/>
            <p:nvPr/>
          </p:nvSpPr>
          <p:spPr>
            <a:xfrm>
              <a:off x="3376774" y="4041053"/>
              <a:ext cx="87796" cy="89473"/>
            </a:xfrm>
            <a:custGeom>
              <a:avLst/>
              <a:gdLst/>
              <a:ahLst/>
              <a:cxnLst/>
              <a:rect l="l" t="t" r="r" b="b"/>
              <a:pathLst>
                <a:path w="2839" h="28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379"/>
                    <a:pt x="412" y="684"/>
                    <a:pt x="707" y="952"/>
                  </a:cubicBezTo>
                  <a:cubicBezTo>
                    <a:pt x="1006" y="1224"/>
                    <a:pt x="1329" y="1467"/>
                    <a:pt x="1569" y="1787"/>
                  </a:cubicBezTo>
                  <a:cubicBezTo>
                    <a:pt x="1813" y="2102"/>
                    <a:pt x="1953" y="2490"/>
                    <a:pt x="1885" y="2892"/>
                  </a:cubicBezTo>
                  <a:cubicBezTo>
                    <a:pt x="2839" y="1728"/>
                    <a:pt x="899" y="485"/>
                    <a:pt x="0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9;p56">
              <a:extLst>
                <a:ext uri="{FF2B5EF4-FFF2-40B4-BE49-F238E27FC236}">
                  <a16:creationId xmlns:a16="http://schemas.microsoft.com/office/drawing/2014/main" id="{6FAB158B-2FA0-94F9-9764-10E76688E4D5}"/>
                </a:ext>
              </a:extLst>
            </p:cNvPr>
            <p:cNvSpPr/>
            <p:nvPr/>
          </p:nvSpPr>
          <p:spPr>
            <a:xfrm>
              <a:off x="3310502" y="3945390"/>
              <a:ext cx="304766" cy="705827"/>
            </a:xfrm>
            <a:custGeom>
              <a:avLst/>
              <a:gdLst/>
              <a:ahLst/>
              <a:cxnLst/>
              <a:rect l="l" t="t" r="r" b="b"/>
              <a:pathLst>
                <a:path w="9855" h="22822" extrusionOk="0">
                  <a:moveTo>
                    <a:pt x="9799" y="1"/>
                  </a:moveTo>
                  <a:lnTo>
                    <a:pt x="4446" y="4866"/>
                  </a:lnTo>
                  <a:lnTo>
                    <a:pt x="1656" y="9374"/>
                  </a:lnTo>
                  <a:cubicBezTo>
                    <a:pt x="1413" y="9763"/>
                    <a:pt x="992" y="9988"/>
                    <a:pt x="551" y="9988"/>
                  </a:cubicBezTo>
                  <a:cubicBezTo>
                    <a:pt x="435" y="9988"/>
                    <a:pt x="318" y="9972"/>
                    <a:pt x="203" y="9940"/>
                  </a:cubicBezTo>
                  <a:lnTo>
                    <a:pt x="1" y="9882"/>
                  </a:lnTo>
                  <a:lnTo>
                    <a:pt x="1299" y="10788"/>
                  </a:lnTo>
                  <a:lnTo>
                    <a:pt x="5034" y="22358"/>
                  </a:lnTo>
                  <a:lnTo>
                    <a:pt x="5563" y="22822"/>
                  </a:lnTo>
                  <a:lnTo>
                    <a:pt x="1765" y="10603"/>
                  </a:lnTo>
                  <a:cubicBezTo>
                    <a:pt x="1765" y="10603"/>
                    <a:pt x="3833" y="7266"/>
                    <a:pt x="4516" y="5566"/>
                  </a:cubicBezTo>
                  <a:cubicBezTo>
                    <a:pt x="6084" y="3932"/>
                    <a:pt x="9473" y="948"/>
                    <a:pt x="9748" y="498"/>
                  </a:cubicBezTo>
                  <a:cubicBezTo>
                    <a:pt x="9851" y="330"/>
                    <a:pt x="9854" y="145"/>
                    <a:pt x="9799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80;p56">
              <a:extLst>
                <a:ext uri="{FF2B5EF4-FFF2-40B4-BE49-F238E27FC236}">
                  <a16:creationId xmlns:a16="http://schemas.microsoft.com/office/drawing/2014/main" id="{42B6C83A-00A0-D759-C6BD-7C74F8B45778}"/>
                </a:ext>
              </a:extLst>
            </p:cNvPr>
            <p:cNvSpPr/>
            <p:nvPr/>
          </p:nvSpPr>
          <p:spPr>
            <a:xfrm>
              <a:off x="4578988" y="2780217"/>
              <a:ext cx="960252" cy="914712"/>
            </a:xfrm>
            <a:custGeom>
              <a:avLst/>
              <a:gdLst/>
              <a:ahLst/>
              <a:cxnLst/>
              <a:rect l="l" t="t" r="r" b="b"/>
              <a:pathLst>
                <a:path w="31051" h="29576" extrusionOk="0">
                  <a:moveTo>
                    <a:pt x="24620" y="0"/>
                  </a:moveTo>
                  <a:lnTo>
                    <a:pt x="0" y="14873"/>
                  </a:lnTo>
                  <a:cubicBezTo>
                    <a:pt x="312" y="15296"/>
                    <a:pt x="1267" y="16885"/>
                    <a:pt x="2410" y="18839"/>
                  </a:cubicBezTo>
                  <a:cubicBezTo>
                    <a:pt x="2835" y="18863"/>
                    <a:pt x="3416" y="18904"/>
                    <a:pt x="4082" y="18949"/>
                  </a:cubicBezTo>
                  <a:lnTo>
                    <a:pt x="9802" y="29080"/>
                  </a:lnTo>
                  <a:cubicBezTo>
                    <a:pt x="10893" y="29331"/>
                    <a:pt x="12415" y="29575"/>
                    <a:pt x="14194" y="29575"/>
                  </a:cubicBezTo>
                  <a:cubicBezTo>
                    <a:pt x="16808" y="29575"/>
                    <a:pt x="19976" y="29047"/>
                    <a:pt x="23147" y="27233"/>
                  </a:cubicBezTo>
                  <a:cubicBezTo>
                    <a:pt x="30727" y="22894"/>
                    <a:pt x="31050" y="14684"/>
                    <a:pt x="31050" y="14684"/>
                  </a:cubicBezTo>
                  <a:lnTo>
                    <a:pt x="246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81;p56">
              <a:extLst>
                <a:ext uri="{FF2B5EF4-FFF2-40B4-BE49-F238E27FC236}">
                  <a16:creationId xmlns:a16="http://schemas.microsoft.com/office/drawing/2014/main" id="{F933E39D-1902-E6B0-4179-3BCD52C8459C}"/>
                </a:ext>
              </a:extLst>
            </p:cNvPr>
            <p:cNvSpPr/>
            <p:nvPr/>
          </p:nvSpPr>
          <p:spPr>
            <a:xfrm>
              <a:off x="4653518" y="3362850"/>
              <a:ext cx="228629" cy="316790"/>
            </a:xfrm>
            <a:custGeom>
              <a:avLst/>
              <a:gdLst/>
              <a:ahLst/>
              <a:cxnLst/>
              <a:rect l="l" t="t" r="r" b="b"/>
              <a:pathLst>
                <a:path w="7393" h="10243" extrusionOk="0">
                  <a:moveTo>
                    <a:pt x="0" y="1"/>
                  </a:moveTo>
                  <a:lnTo>
                    <a:pt x="0" y="1"/>
                  </a:lnTo>
                  <a:cubicBezTo>
                    <a:pt x="2379" y="4069"/>
                    <a:pt x="5583" y="9713"/>
                    <a:pt x="5583" y="9713"/>
                  </a:cubicBezTo>
                  <a:cubicBezTo>
                    <a:pt x="5583" y="9713"/>
                    <a:pt x="6252" y="9981"/>
                    <a:pt x="7392" y="10242"/>
                  </a:cubicBezTo>
                  <a:lnTo>
                    <a:pt x="1672" y="111"/>
                  </a:lnTo>
                  <a:cubicBezTo>
                    <a:pt x="1006" y="66"/>
                    <a:pt x="425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2;p56">
              <a:extLst>
                <a:ext uri="{FF2B5EF4-FFF2-40B4-BE49-F238E27FC236}">
                  <a16:creationId xmlns:a16="http://schemas.microsoft.com/office/drawing/2014/main" id="{D3AC343E-26AF-A03B-7054-280F6CE05B7B}"/>
                </a:ext>
              </a:extLst>
            </p:cNvPr>
            <p:cNvSpPr/>
            <p:nvPr/>
          </p:nvSpPr>
          <p:spPr>
            <a:xfrm>
              <a:off x="4806721" y="3374108"/>
              <a:ext cx="275758" cy="320842"/>
            </a:xfrm>
            <a:custGeom>
              <a:avLst/>
              <a:gdLst/>
              <a:ahLst/>
              <a:cxnLst/>
              <a:rect l="l" t="t" r="r" b="b"/>
              <a:pathLst>
                <a:path w="8917" h="10374" extrusionOk="0">
                  <a:moveTo>
                    <a:pt x="0" y="0"/>
                  </a:moveTo>
                  <a:lnTo>
                    <a:pt x="4505" y="10252"/>
                  </a:lnTo>
                  <a:cubicBezTo>
                    <a:pt x="5172" y="10326"/>
                    <a:pt x="5905" y="10374"/>
                    <a:pt x="6686" y="10374"/>
                  </a:cubicBezTo>
                  <a:cubicBezTo>
                    <a:pt x="7393" y="10374"/>
                    <a:pt x="8140" y="10335"/>
                    <a:pt x="8916" y="10243"/>
                  </a:cubicBezTo>
                  <a:lnTo>
                    <a:pt x="3667" y="285"/>
                  </a:lnTo>
                  <a:cubicBezTo>
                    <a:pt x="3667" y="285"/>
                    <a:pt x="1965" y="1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3;p56">
              <a:extLst>
                <a:ext uri="{FF2B5EF4-FFF2-40B4-BE49-F238E27FC236}">
                  <a16:creationId xmlns:a16="http://schemas.microsoft.com/office/drawing/2014/main" id="{0F38CCD7-14DD-22B8-70FB-4CA98ED7B708}"/>
                </a:ext>
              </a:extLst>
            </p:cNvPr>
            <p:cNvSpPr/>
            <p:nvPr/>
          </p:nvSpPr>
          <p:spPr>
            <a:xfrm>
              <a:off x="4700740" y="3366252"/>
              <a:ext cx="245297" cy="324955"/>
            </a:xfrm>
            <a:custGeom>
              <a:avLst/>
              <a:gdLst/>
              <a:ahLst/>
              <a:cxnLst/>
              <a:rect l="l" t="t" r="r" b="b"/>
              <a:pathLst>
                <a:path w="7932" h="10507" extrusionOk="0">
                  <a:moveTo>
                    <a:pt x="1" y="1"/>
                  </a:moveTo>
                  <a:lnTo>
                    <a:pt x="2847" y="5044"/>
                  </a:lnTo>
                  <a:lnTo>
                    <a:pt x="5721" y="10132"/>
                  </a:lnTo>
                  <a:cubicBezTo>
                    <a:pt x="6332" y="10273"/>
                    <a:pt x="7077" y="10410"/>
                    <a:pt x="7932" y="10506"/>
                  </a:cubicBezTo>
                  <a:lnTo>
                    <a:pt x="3427" y="254"/>
                  </a:lnTo>
                  <a:cubicBezTo>
                    <a:pt x="2277" y="165"/>
                    <a:pt x="1038" y="7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4;p56">
              <a:extLst>
                <a:ext uri="{FF2B5EF4-FFF2-40B4-BE49-F238E27FC236}">
                  <a16:creationId xmlns:a16="http://schemas.microsoft.com/office/drawing/2014/main" id="{C1ABCA89-7E18-7D2B-310C-C1547866AAC4}"/>
                </a:ext>
              </a:extLst>
            </p:cNvPr>
            <p:cNvSpPr/>
            <p:nvPr/>
          </p:nvSpPr>
          <p:spPr>
            <a:xfrm>
              <a:off x="4338144" y="2658173"/>
              <a:ext cx="1194695" cy="769012"/>
            </a:xfrm>
            <a:custGeom>
              <a:avLst/>
              <a:gdLst/>
              <a:ahLst/>
              <a:cxnLst/>
              <a:rect l="l" t="t" r="r" b="b"/>
              <a:pathLst>
                <a:path w="38632" h="24865" extrusionOk="0">
                  <a:moveTo>
                    <a:pt x="38467" y="1"/>
                  </a:moveTo>
                  <a:lnTo>
                    <a:pt x="12855" y="145"/>
                  </a:lnTo>
                  <a:lnTo>
                    <a:pt x="1" y="21613"/>
                  </a:lnTo>
                  <a:lnTo>
                    <a:pt x="605" y="23309"/>
                  </a:lnTo>
                  <a:lnTo>
                    <a:pt x="26825" y="24865"/>
                  </a:lnTo>
                  <a:lnTo>
                    <a:pt x="38632" y="1954"/>
                  </a:lnTo>
                  <a:lnTo>
                    <a:pt x="38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5;p56">
              <a:extLst>
                <a:ext uri="{FF2B5EF4-FFF2-40B4-BE49-F238E27FC236}">
                  <a16:creationId xmlns:a16="http://schemas.microsoft.com/office/drawing/2014/main" id="{5981F8A6-2A28-1579-C8BB-F23FF79789C0}"/>
                </a:ext>
              </a:extLst>
            </p:cNvPr>
            <p:cNvSpPr/>
            <p:nvPr/>
          </p:nvSpPr>
          <p:spPr>
            <a:xfrm>
              <a:off x="4340184" y="2612243"/>
              <a:ext cx="1189592" cy="764404"/>
            </a:xfrm>
            <a:custGeom>
              <a:avLst/>
              <a:gdLst/>
              <a:ahLst/>
              <a:cxnLst/>
              <a:rect l="l" t="t" r="r" b="b"/>
              <a:pathLst>
                <a:path w="38467" h="24716" extrusionOk="0">
                  <a:moveTo>
                    <a:pt x="12251" y="0"/>
                  </a:moveTo>
                  <a:lnTo>
                    <a:pt x="1" y="23164"/>
                  </a:lnTo>
                  <a:lnTo>
                    <a:pt x="26221" y="24716"/>
                  </a:lnTo>
                  <a:lnTo>
                    <a:pt x="38467" y="1552"/>
                  </a:lnTo>
                  <a:lnTo>
                    <a:pt x="122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6;p56">
              <a:extLst>
                <a:ext uri="{FF2B5EF4-FFF2-40B4-BE49-F238E27FC236}">
                  <a16:creationId xmlns:a16="http://schemas.microsoft.com/office/drawing/2014/main" id="{0D40D949-9001-0BA8-D1F9-72CC06DA7FFD}"/>
                </a:ext>
              </a:extLst>
            </p:cNvPr>
            <p:cNvSpPr/>
            <p:nvPr/>
          </p:nvSpPr>
          <p:spPr>
            <a:xfrm>
              <a:off x="4340184" y="2643017"/>
              <a:ext cx="1189592" cy="733631"/>
            </a:xfrm>
            <a:custGeom>
              <a:avLst/>
              <a:gdLst/>
              <a:ahLst/>
              <a:cxnLst/>
              <a:rect l="l" t="t" r="r" b="b"/>
              <a:pathLst>
                <a:path w="38467" h="23721" extrusionOk="0">
                  <a:moveTo>
                    <a:pt x="29053" y="1"/>
                  </a:moveTo>
                  <a:cubicBezTo>
                    <a:pt x="22437" y="10451"/>
                    <a:pt x="13709" y="20301"/>
                    <a:pt x="759" y="20730"/>
                  </a:cubicBezTo>
                  <a:lnTo>
                    <a:pt x="1" y="22169"/>
                  </a:lnTo>
                  <a:lnTo>
                    <a:pt x="26221" y="23721"/>
                  </a:lnTo>
                  <a:lnTo>
                    <a:pt x="38467" y="557"/>
                  </a:lnTo>
                  <a:lnTo>
                    <a:pt x="290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7;p56">
              <a:extLst>
                <a:ext uri="{FF2B5EF4-FFF2-40B4-BE49-F238E27FC236}">
                  <a16:creationId xmlns:a16="http://schemas.microsoft.com/office/drawing/2014/main" id="{3C403F2F-B043-5562-E164-6C586DFB3FC0}"/>
                </a:ext>
              </a:extLst>
            </p:cNvPr>
            <p:cNvSpPr/>
            <p:nvPr/>
          </p:nvSpPr>
          <p:spPr>
            <a:xfrm>
              <a:off x="4316094" y="2878322"/>
              <a:ext cx="631117" cy="757105"/>
            </a:xfrm>
            <a:custGeom>
              <a:avLst/>
              <a:gdLst/>
              <a:ahLst/>
              <a:cxnLst/>
              <a:rect l="l" t="t" r="r" b="b"/>
              <a:pathLst>
                <a:path w="20408" h="24480" extrusionOk="0">
                  <a:moveTo>
                    <a:pt x="16840" y="1"/>
                  </a:moveTo>
                  <a:cubicBezTo>
                    <a:pt x="16768" y="1"/>
                    <a:pt x="16694" y="3"/>
                    <a:pt x="16621" y="8"/>
                  </a:cubicBezTo>
                  <a:cubicBezTo>
                    <a:pt x="16545" y="11"/>
                    <a:pt x="16473" y="18"/>
                    <a:pt x="16401" y="29"/>
                  </a:cubicBezTo>
                  <a:cubicBezTo>
                    <a:pt x="12325" y="547"/>
                    <a:pt x="6856" y="8478"/>
                    <a:pt x="141" y="23615"/>
                  </a:cubicBezTo>
                  <a:cubicBezTo>
                    <a:pt x="0" y="23924"/>
                    <a:pt x="141" y="24288"/>
                    <a:pt x="453" y="24425"/>
                  </a:cubicBezTo>
                  <a:cubicBezTo>
                    <a:pt x="535" y="24462"/>
                    <a:pt x="620" y="24480"/>
                    <a:pt x="704" y="24480"/>
                  </a:cubicBezTo>
                  <a:cubicBezTo>
                    <a:pt x="938" y="24480"/>
                    <a:pt x="1163" y="24343"/>
                    <a:pt x="1263" y="24113"/>
                  </a:cubicBezTo>
                  <a:cubicBezTo>
                    <a:pt x="9970" y="4502"/>
                    <a:pt x="14667" y="1363"/>
                    <a:pt x="16697" y="1236"/>
                  </a:cubicBezTo>
                  <a:cubicBezTo>
                    <a:pt x="16741" y="1234"/>
                    <a:pt x="16785" y="1232"/>
                    <a:pt x="16829" y="1232"/>
                  </a:cubicBezTo>
                  <a:cubicBezTo>
                    <a:pt x="17713" y="1232"/>
                    <a:pt x="18482" y="1795"/>
                    <a:pt x="19175" y="2946"/>
                  </a:cubicBezTo>
                  <a:cubicBezTo>
                    <a:pt x="19290" y="3138"/>
                    <a:pt x="19493" y="3244"/>
                    <a:pt x="19702" y="3244"/>
                  </a:cubicBezTo>
                  <a:cubicBezTo>
                    <a:pt x="19810" y="3244"/>
                    <a:pt x="19920" y="3216"/>
                    <a:pt x="20020" y="3156"/>
                  </a:cubicBezTo>
                  <a:cubicBezTo>
                    <a:pt x="20311" y="2981"/>
                    <a:pt x="20408" y="2603"/>
                    <a:pt x="20232" y="2311"/>
                  </a:cubicBezTo>
                  <a:cubicBezTo>
                    <a:pt x="19308" y="778"/>
                    <a:pt x="18168" y="1"/>
                    <a:pt x="168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8;p56">
              <a:extLst>
                <a:ext uri="{FF2B5EF4-FFF2-40B4-BE49-F238E27FC236}">
                  <a16:creationId xmlns:a16="http://schemas.microsoft.com/office/drawing/2014/main" id="{185D334A-D460-EC3A-D6A1-FA40495A305C}"/>
                </a:ext>
              </a:extLst>
            </p:cNvPr>
            <p:cNvSpPr/>
            <p:nvPr/>
          </p:nvSpPr>
          <p:spPr>
            <a:xfrm>
              <a:off x="4378841" y="3369964"/>
              <a:ext cx="110650" cy="106762"/>
            </a:xfrm>
            <a:custGeom>
              <a:avLst/>
              <a:gdLst/>
              <a:ahLst/>
              <a:cxnLst/>
              <a:rect l="l" t="t" r="r" b="b"/>
              <a:pathLst>
                <a:path w="3578" h="3452" extrusionOk="0">
                  <a:moveTo>
                    <a:pt x="1789" y="0"/>
                  </a:moveTo>
                  <a:cubicBezTo>
                    <a:pt x="1749" y="0"/>
                    <a:pt x="1709" y="1"/>
                    <a:pt x="1669" y="4"/>
                  </a:cubicBezTo>
                  <a:cubicBezTo>
                    <a:pt x="717" y="69"/>
                    <a:pt x="1" y="893"/>
                    <a:pt x="66" y="1844"/>
                  </a:cubicBezTo>
                  <a:cubicBezTo>
                    <a:pt x="128" y="2756"/>
                    <a:pt x="886" y="3452"/>
                    <a:pt x="1786" y="3452"/>
                  </a:cubicBezTo>
                  <a:cubicBezTo>
                    <a:pt x="1826" y="3452"/>
                    <a:pt x="1865" y="3450"/>
                    <a:pt x="1906" y="3448"/>
                  </a:cubicBezTo>
                  <a:cubicBezTo>
                    <a:pt x="2860" y="3383"/>
                    <a:pt x="3577" y="2559"/>
                    <a:pt x="3512" y="1608"/>
                  </a:cubicBezTo>
                  <a:cubicBezTo>
                    <a:pt x="3450" y="697"/>
                    <a:pt x="2692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9;p56">
              <a:extLst>
                <a:ext uri="{FF2B5EF4-FFF2-40B4-BE49-F238E27FC236}">
                  <a16:creationId xmlns:a16="http://schemas.microsoft.com/office/drawing/2014/main" id="{B0BF6D64-E80D-9171-629E-3BDCE21372A6}"/>
                </a:ext>
              </a:extLst>
            </p:cNvPr>
            <p:cNvSpPr/>
            <p:nvPr/>
          </p:nvSpPr>
          <p:spPr>
            <a:xfrm>
              <a:off x="4157355" y="3412985"/>
              <a:ext cx="358823" cy="330151"/>
            </a:xfrm>
            <a:custGeom>
              <a:avLst/>
              <a:gdLst/>
              <a:ahLst/>
              <a:cxnLst/>
              <a:rect l="l" t="t" r="r" b="b"/>
              <a:pathLst>
                <a:path w="11603" h="10675" extrusionOk="0">
                  <a:moveTo>
                    <a:pt x="8766" y="0"/>
                  </a:moveTo>
                  <a:cubicBezTo>
                    <a:pt x="8647" y="0"/>
                    <a:pt x="8514" y="19"/>
                    <a:pt x="8367" y="58"/>
                  </a:cubicBezTo>
                  <a:cubicBezTo>
                    <a:pt x="7873" y="189"/>
                    <a:pt x="7467" y="536"/>
                    <a:pt x="7083" y="873"/>
                  </a:cubicBezTo>
                  <a:cubicBezTo>
                    <a:pt x="4721" y="2933"/>
                    <a:pt x="2359" y="4992"/>
                    <a:pt x="0" y="7049"/>
                  </a:cubicBezTo>
                  <a:cubicBezTo>
                    <a:pt x="2284" y="8257"/>
                    <a:pt x="6854" y="10675"/>
                    <a:pt x="6854" y="10675"/>
                  </a:cubicBezTo>
                  <a:cubicBezTo>
                    <a:pt x="6854" y="10675"/>
                    <a:pt x="11602" y="0"/>
                    <a:pt x="87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90;p56">
              <a:extLst>
                <a:ext uri="{FF2B5EF4-FFF2-40B4-BE49-F238E27FC236}">
                  <a16:creationId xmlns:a16="http://schemas.microsoft.com/office/drawing/2014/main" id="{B5346B24-9643-8E55-616C-F31FCEB3FE60}"/>
                </a:ext>
              </a:extLst>
            </p:cNvPr>
            <p:cNvSpPr/>
            <p:nvPr/>
          </p:nvSpPr>
          <p:spPr>
            <a:xfrm>
              <a:off x="5935797" y="4308462"/>
              <a:ext cx="382449" cy="835259"/>
            </a:xfrm>
            <a:custGeom>
              <a:avLst/>
              <a:gdLst/>
              <a:ahLst/>
              <a:cxnLst/>
              <a:rect l="l" t="t" r="r" b="b"/>
              <a:pathLst>
                <a:path w="12367" h="27007" extrusionOk="0">
                  <a:moveTo>
                    <a:pt x="9538" y="1"/>
                  </a:moveTo>
                  <a:cubicBezTo>
                    <a:pt x="9167" y="1"/>
                    <a:pt x="8959" y="508"/>
                    <a:pt x="8895" y="903"/>
                  </a:cubicBezTo>
                  <a:cubicBezTo>
                    <a:pt x="8611" y="2661"/>
                    <a:pt x="8329" y="4418"/>
                    <a:pt x="8047" y="6177"/>
                  </a:cubicBezTo>
                  <a:cubicBezTo>
                    <a:pt x="7965" y="4670"/>
                    <a:pt x="7886" y="3159"/>
                    <a:pt x="7807" y="1651"/>
                  </a:cubicBezTo>
                  <a:cubicBezTo>
                    <a:pt x="7790" y="1305"/>
                    <a:pt x="7700" y="869"/>
                    <a:pt x="7364" y="790"/>
                  </a:cubicBezTo>
                  <a:cubicBezTo>
                    <a:pt x="7330" y="782"/>
                    <a:pt x="7298" y="778"/>
                    <a:pt x="7267" y="778"/>
                  </a:cubicBezTo>
                  <a:cubicBezTo>
                    <a:pt x="6864" y="778"/>
                    <a:pt x="6678" y="1388"/>
                    <a:pt x="6678" y="1834"/>
                  </a:cubicBezTo>
                  <a:cubicBezTo>
                    <a:pt x="6674" y="3169"/>
                    <a:pt x="6670" y="4505"/>
                    <a:pt x="6667" y="5840"/>
                  </a:cubicBezTo>
                  <a:cubicBezTo>
                    <a:pt x="6667" y="6080"/>
                    <a:pt x="6573" y="6404"/>
                    <a:pt x="6353" y="6404"/>
                  </a:cubicBezTo>
                  <a:cubicBezTo>
                    <a:pt x="6339" y="6404"/>
                    <a:pt x="6325" y="6403"/>
                    <a:pt x="6310" y="6400"/>
                  </a:cubicBezTo>
                  <a:cubicBezTo>
                    <a:pt x="6221" y="5518"/>
                    <a:pt x="6131" y="4638"/>
                    <a:pt x="6042" y="3756"/>
                  </a:cubicBezTo>
                  <a:cubicBezTo>
                    <a:pt x="6018" y="3529"/>
                    <a:pt x="5990" y="3296"/>
                    <a:pt x="5864" y="3107"/>
                  </a:cubicBezTo>
                  <a:cubicBezTo>
                    <a:pt x="5771" y="2973"/>
                    <a:pt x="5606" y="2874"/>
                    <a:pt x="5448" y="2874"/>
                  </a:cubicBezTo>
                  <a:cubicBezTo>
                    <a:pt x="5388" y="2874"/>
                    <a:pt x="5330" y="2888"/>
                    <a:pt x="5277" y="2919"/>
                  </a:cubicBezTo>
                  <a:cubicBezTo>
                    <a:pt x="5077" y="3028"/>
                    <a:pt x="5043" y="3296"/>
                    <a:pt x="5040" y="3523"/>
                  </a:cubicBezTo>
                  <a:cubicBezTo>
                    <a:pt x="5016" y="5167"/>
                    <a:pt x="5503" y="6812"/>
                    <a:pt x="5277" y="8440"/>
                  </a:cubicBezTo>
                  <a:cubicBezTo>
                    <a:pt x="5198" y="8978"/>
                    <a:pt x="5043" y="9511"/>
                    <a:pt x="5060" y="10056"/>
                  </a:cubicBezTo>
                  <a:cubicBezTo>
                    <a:pt x="5074" y="10578"/>
                    <a:pt x="5242" y="11083"/>
                    <a:pt x="5335" y="11598"/>
                  </a:cubicBezTo>
                  <a:cubicBezTo>
                    <a:pt x="5616" y="13143"/>
                    <a:pt x="5208" y="14718"/>
                    <a:pt x="4803" y="16236"/>
                  </a:cubicBezTo>
                  <a:cubicBezTo>
                    <a:pt x="4796" y="16263"/>
                    <a:pt x="3951" y="16346"/>
                    <a:pt x="3865" y="16363"/>
                  </a:cubicBezTo>
                  <a:cubicBezTo>
                    <a:pt x="3543" y="16428"/>
                    <a:pt x="3224" y="16515"/>
                    <a:pt x="2911" y="16621"/>
                  </a:cubicBezTo>
                  <a:cubicBezTo>
                    <a:pt x="2287" y="16833"/>
                    <a:pt x="1689" y="17125"/>
                    <a:pt x="1140" y="17483"/>
                  </a:cubicBezTo>
                  <a:cubicBezTo>
                    <a:pt x="989" y="17582"/>
                    <a:pt x="845" y="17681"/>
                    <a:pt x="704" y="17788"/>
                  </a:cubicBezTo>
                  <a:lnTo>
                    <a:pt x="0" y="27006"/>
                  </a:lnTo>
                  <a:lnTo>
                    <a:pt x="6805" y="27006"/>
                  </a:lnTo>
                  <a:cubicBezTo>
                    <a:pt x="7334" y="23958"/>
                    <a:pt x="7858" y="20909"/>
                    <a:pt x="8387" y="17860"/>
                  </a:cubicBezTo>
                  <a:cubicBezTo>
                    <a:pt x="8462" y="17414"/>
                    <a:pt x="8542" y="16971"/>
                    <a:pt x="8617" y="16528"/>
                  </a:cubicBezTo>
                  <a:cubicBezTo>
                    <a:pt x="8830" y="15295"/>
                    <a:pt x="9047" y="14059"/>
                    <a:pt x="9386" y="12854"/>
                  </a:cubicBezTo>
                  <a:cubicBezTo>
                    <a:pt x="9492" y="12484"/>
                    <a:pt x="9613" y="12113"/>
                    <a:pt x="9723" y="11742"/>
                  </a:cubicBezTo>
                  <a:cubicBezTo>
                    <a:pt x="9936" y="11024"/>
                    <a:pt x="10118" y="10293"/>
                    <a:pt x="10300" y="9565"/>
                  </a:cubicBezTo>
                  <a:cubicBezTo>
                    <a:pt x="10945" y="6987"/>
                    <a:pt x="11587" y="4405"/>
                    <a:pt x="12232" y="1827"/>
                  </a:cubicBezTo>
                  <a:cubicBezTo>
                    <a:pt x="12322" y="1473"/>
                    <a:pt x="12366" y="1010"/>
                    <a:pt x="12047" y="834"/>
                  </a:cubicBezTo>
                  <a:cubicBezTo>
                    <a:pt x="12006" y="810"/>
                    <a:pt x="11964" y="797"/>
                    <a:pt x="11927" y="786"/>
                  </a:cubicBezTo>
                  <a:cubicBezTo>
                    <a:pt x="11900" y="781"/>
                    <a:pt x="11873" y="778"/>
                    <a:pt x="11847" y="778"/>
                  </a:cubicBezTo>
                  <a:cubicBezTo>
                    <a:pt x="11489" y="778"/>
                    <a:pt x="11184" y="1273"/>
                    <a:pt x="11069" y="1679"/>
                  </a:cubicBezTo>
                  <a:cubicBezTo>
                    <a:pt x="10708" y="2960"/>
                    <a:pt x="10344" y="4237"/>
                    <a:pt x="9984" y="5514"/>
                  </a:cubicBezTo>
                  <a:cubicBezTo>
                    <a:pt x="9917" y="5752"/>
                    <a:pt x="9769" y="6039"/>
                    <a:pt x="9544" y="6039"/>
                  </a:cubicBezTo>
                  <a:cubicBezTo>
                    <a:pt x="9525" y="6039"/>
                    <a:pt x="9506" y="6037"/>
                    <a:pt x="9486" y="6033"/>
                  </a:cubicBezTo>
                  <a:cubicBezTo>
                    <a:pt x="9661" y="4357"/>
                    <a:pt x="9839" y="2681"/>
                    <a:pt x="10018" y="1010"/>
                  </a:cubicBezTo>
                  <a:cubicBezTo>
                    <a:pt x="10059" y="618"/>
                    <a:pt x="10012" y="93"/>
                    <a:pt x="9627" y="10"/>
                  </a:cubicBezTo>
                  <a:cubicBezTo>
                    <a:pt x="9596" y="4"/>
                    <a:pt x="9566" y="1"/>
                    <a:pt x="953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91;p56">
              <a:extLst>
                <a:ext uri="{FF2B5EF4-FFF2-40B4-BE49-F238E27FC236}">
                  <a16:creationId xmlns:a16="http://schemas.microsoft.com/office/drawing/2014/main" id="{C18D7B8E-0715-74D7-C105-D27D41595774}"/>
                </a:ext>
              </a:extLst>
            </p:cNvPr>
            <p:cNvSpPr/>
            <p:nvPr/>
          </p:nvSpPr>
          <p:spPr>
            <a:xfrm>
              <a:off x="6374717" y="4518219"/>
              <a:ext cx="318218" cy="625509"/>
            </a:xfrm>
            <a:custGeom>
              <a:avLst/>
              <a:gdLst/>
              <a:ahLst/>
              <a:cxnLst/>
              <a:rect l="l" t="t" r="r" b="b"/>
              <a:pathLst>
                <a:path w="10290" h="20225" extrusionOk="0">
                  <a:moveTo>
                    <a:pt x="3827" y="1"/>
                  </a:moveTo>
                  <a:cubicBezTo>
                    <a:pt x="3801" y="1"/>
                    <a:pt x="3773" y="4"/>
                    <a:pt x="3745" y="13"/>
                  </a:cubicBezTo>
                  <a:cubicBezTo>
                    <a:pt x="3402" y="116"/>
                    <a:pt x="3468" y="483"/>
                    <a:pt x="3468" y="483"/>
                  </a:cubicBezTo>
                  <a:lnTo>
                    <a:pt x="4713" y="4778"/>
                  </a:lnTo>
                  <a:cubicBezTo>
                    <a:pt x="4635" y="4850"/>
                    <a:pt x="4549" y="4925"/>
                    <a:pt x="4463" y="5005"/>
                  </a:cubicBezTo>
                  <a:cubicBezTo>
                    <a:pt x="4034" y="4359"/>
                    <a:pt x="2723" y="1788"/>
                    <a:pt x="2575" y="1465"/>
                  </a:cubicBezTo>
                  <a:cubicBezTo>
                    <a:pt x="2451" y="1190"/>
                    <a:pt x="2255" y="1007"/>
                    <a:pt x="2056" y="1007"/>
                  </a:cubicBezTo>
                  <a:cubicBezTo>
                    <a:pt x="1991" y="1007"/>
                    <a:pt x="1927" y="1026"/>
                    <a:pt x="1864" y="1067"/>
                  </a:cubicBezTo>
                  <a:cubicBezTo>
                    <a:pt x="1699" y="1176"/>
                    <a:pt x="1902" y="1740"/>
                    <a:pt x="1902" y="1740"/>
                  </a:cubicBezTo>
                  <a:lnTo>
                    <a:pt x="3732" y="5777"/>
                  </a:lnTo>
                  <a:cubicBezTo>
                    <a:pt x="3642" y="5880"/>
                    <a:pt x="3560" y="5987"/>
                    <a:pt x="3485" y="6082"/>
                  </a:cubicBezTo>
                  <a:cubicBezTo>
                    <a:pt x="2967" y="5698"/>
                    <a:pt x="762" y="4057"/>
                    <a:pt x="491" y="3759"/>
                  </a:cubicBezTo>
                  <a:cubicBezTo>
                    <a:pt x="405" y="3664"/>
                    <a:pt x="319" y="3625"/>
                    <a:pt x="244" y="3625"/>
                  </a:cubicBezTo>
                  <a:cubicBezTo>
                    <a:pt x="144" y="3625"/>
                    <a:pt x="63" y="3692"/>
                    <a:pt x="24" y="3786"/>
                  </a:cubicBezTo>
                  <a:cubicBezTo>
                    <a:pt x="7" y="3830"/>
                    <a:pt x="0" y="3882"/>
                    <a:pt x="4" y="3933"/>
                  </a:cubicBezTo>
                  <a:cubicBezTo>
                    <a:pt x="4" y="3937"/>
                    <a:pt x="4" y="3937"/>
                    <a:pt x="7" y="3940"/>
                  </a:cubicBezTo>
                  <a:cubicBezTo>
                    <a:pt x="7" y="3961"/>
                    <a:pt x="10" y="3981"/>
                    <a:pt x="17" y="4006"/>
                  </a:cubicBezTo>
                  <a:cubicBezTo>
                    <a:pt x="21" y="4009"/>
                    <a:pt x="21" y="4016"/>
                    <a:pt x="24" y="4022"/>
                  </a:cubicBezTo>
                  <a:cubicBezTo>
                    <a:pt x="31" y="4047"/>
                    <a:pt x="41" y="4071"/>
                    <a:pt x="58" y="4095"/>
                  </a:cubicBezTo>
                  <a:cubicBezTo>
                    <a:pt x="113" y="4191"/>
                    <a:pt x="402" y="4472"/>
                    <a:pt x="790" y="4840"/>
                  </a:cubicBezTo>
                  <a:cubicBezTo>
                    <a:pt x="1002" y="5039"/>
                    <a:pt x="1246" y="5266"/>
                    <a:pt x="1500" y="5502"/>
                  </a:cubicBezTo>
                  <a:cubicBezTo>
                    <a:pt x="1582" y="5581"/>
                    <a:pt x="1669" y="5664"/>
                    <a:pt x="1755" y="5743"/>
                  </a:cubicBezTo>
                  <a:cubicBezTo>
                    <a:pt x="1970" y="5946"/>
                    <a:pt x="2190" y="6152"/>
                    <a:pt x="2400" y="6350"/>
                  </a:cubicBezTo>
                  <a:cubicBezTo>
                    <a:pt x="2527" y="6470"/>
                    <a:pt x="2647" y="6587"/>
                    <a:pt x="2764" y="6700"/>
                  </a:cubicBezTo>
                  <a:cubicBezTo>
                    <a:pt x="2843" y="6776"/>
                    <a:pt x="2918" y="6852"/>
                    <a:pt x="2990" y="6920"/>
                  </a:cubicBezTo>
                  <a:cubicBezTo>
                    <a:pt x="3100" y="7030"/>
                    <a:pt x="3200" y="7130"/>
                    <a:pt x="3289" y="7226"/>
                  </a:cubicBezTo>
                  <a:cubicBezTo>
                    <a:pt x="3711" y="8277"/>
                    <a:pt x="4989" y="10340"/>
                    <a:pt x="4989" y="10340"/>
                  </a:cubicBezTo>
                  <a:lnTo>
                    <a:pt x="4226" y="12791"/>
                  </a:lnTo>
                  <a:cubicBezTo>
                    <a:pt x="3512" y="12482"/>
                    <a:pt x="3024" y="12341"/>
                    <a:pt x="3024" y="12341"/>
                  </a:cubicBezTo>
                  <a:lnTo>
                    <a:pt x="374" y="20224"/>
                  </a:lnTo>
                  <a:lnTo>
                    <a:pt x="9572" y="20224"/>
                  </a:lnTo>
                  <a:cubicBezTo>
                    <a:pt x="9792" y="19836"/>
                    <a:pt x="9936" y="19565"/>
                    <a:pt x="9980" y="19442"/>
                  </a:cubicBezTo>
                  <a:cubicBezTo>
                    <a:pt x="9719" y="17076"/>
                    <a:pt x="8294" y="15404"/>
                    <a:pt x="6801" y="14281"/>
                  </a:cubicBezTo>
                  <a:cubicBezTo>
                    <a:pt x="6849" y="14051"/>
                    <a:pt x="6897" y="13825"/>
                    <a:pt x="6946" y="13598"/>
                  </a:cubicBezTo>
                  <a:lnTo>
                    <a:pt x="6946" y="13595"/>
                  </a:lnTo>
                  <a:cubicBezTo>
                    <a:pt x="7038" y="13148"/>
                    <a:pt x="7128" y="12712"/>
                    <a:pt x="7210" y="12303"/>
                  </a:cubicBezTo>
                  <a:cubicBezTo>
                    <a:pt x="7213" y="12294"/>
                    <a:pt x="7213" y="12287"/>
                    <a:pt x="7217" y="12280"/>
                  </a:cubicBezTo>
                  <a:cubicBezTo>
                    <a:pt x="7234" y="12187"/>
                    <a:pt x="7255" y="12094"/>
                    <a:pt x="7272" y="12005"/>
                  </a:cubicBezTo>
                  <a:cubicBezTo>
                    <a:pt x="7275" y="11988"/>
                    <a:pt x="7279" y="11974"/>
                    <a:pt x="7282" y="11957"/>
                  </a:cubicBezTo>
                  <a:cubicBezTo>
                    <a:pt x="7299" y="11868"/>
                    <a:pt x="7316" y="11779"/>
                    <a:pt x="7334" y="11693"/>
                  </a:cubicBezTo>
                  <a:lnTo>
                    <a:pt x="7334" y="11685"/>
                  </a:lnTo>
                  <a:cubicBezTo>
                    <a:pt x="7354" y="11593"/>
                    <a:pt x="7371" y="11504"/>
                    <a:pt x="7388" y="11418"/>
                  </a:cubicBezTo>
                  <a:lnTo>
                    <a:pt x="7388" y="11408"/>
                  </a:lnTo>
                  <a:cubicBezTo>
                    <a:pt x="7405" y="11325"/>
                    <a:pt x="7423" y="11243"/>
                    <a:pt x="7437" y="11167"/>
                  </a:cubicBezTo>
                  <a:cubicBezTo>
                    <a:pt x="7440" y="11154"/>
                    <a:pt x="7443" y="11140"/>
                    <a:pt x="7443" y="11129"/>
                  </a:cubicBezTo>
                  <a:cubicBezTo>
                    <a:pt x="7457" y="11054"/>
                    <a:pt x="7474" y="10982"/>
                    <a:pt x="7485" y="10913"/>
                  </a:cubicBezTo>
                  <a:cubicBezTo>
                    <a:pt x="7488" y="10899"/>
                    <a:pt x="7491" y="10886"/>
                    <a:pt x="7494" y="10875"/>
                  </a:cubicBezTo>
                  <a:cubicBezTo>
                    <a:pt x="7505" y="10804"/>
                    <a:pt x="7519" y="10735"/>
                    <a:pt x="7532" y="10669"/>
                  </a:cubicBezTo>
                  <a:lnTo>
                    <a:pt x="7532" y="10655"/>
                  </a:lnTo>
                  <a:cubicBezTo>
                    <a:pt x="7546" y="10594"/>
                    <a:pt x="7556" y="10532"/>
                    <a:pt x="7567" y="10477"/>
                  </a:cubicBezTo>
                  <a:cubicBezTo>
                    <a:pt x="7570" y="10467"/>
                    <a:pt x="7570" y="10457"/>
                    <a:pt x="7574" y="10449"/>
                  </a:cubicBezTo>
                  <a:cubicBezTo>
                    <a:pt x="7584" y="10392"/>
                    <a:pt x="7591" y="10337"/>
                    <a:pt x="7602" y="10285"/>
                  </a:cubicBezTo>
                  <a:cubicBezTo>
                    <a:pt x="7605" y="10275"/>
                    <a:pt x="7605" y="10264"/>
                    <a:pt x="7608" y="10254"/>
                  </a:cubicBezTo>
                  <a:cubicBezTo>
                    <a:pt x="7615" y="10202"/>
                    <a:pt x="7625" y="10154"/>
                    <a:pt x="7632" y="10110"/>
                  </a:cubicBezTo>
                  <a:cubicBezTo>
                    <a:pt x="7632" y="10103"/>
                    <a:pt x="7632" y="10099"/>
                    <a:pt x="7635" y="10093"/>
                  </a:cubicBezTo>
                  <a:cubicBezTo>
                    <a:pt x="7643" y="10045"/>
                    <a:pt x="7649" y="10000"/>
                    <a:pt x="7656" y="9962"/>
                  </a:cubicBezTo>
                  <a:cubicBezTo>
                    <a:pt x="7656" y="9962"/>
                    <a:pt x="7663" y="9955"/>
                    <a:pt x="7670" y="9945"/>
                  </a:cubicBezTo>
                  <a:cubicBezTo>
                    <a:pt x="7670" y="9942"/>
                    <a:pt x="7677" y="9934"/>
                    <a:pt x="7677" y="9931"/>
                  </a:cubicBezTo>
                  <a:cubicBezTo>
                    <a:pt x="7684" y="9921"/>
                    <a:pt x="7691" y="9914"/>
                    <a:pt x="7697" y="9901"/>
                  </a:cubicBezTo>
                  <a:cubicBezTo>
                    <a:pt x="7700" y="9893"/>
                    <a:pt x="7708" y="9883"/>
                    <a:pt x="7714" y="9873"/>
                  </a:cubicBezTo>
                  <a:cubicBezTo>
                    <a:pt x="7721" y="9859"/>
                    <a:pt x="7728" y="9849"/>
                    <a:pt x="7735" y="9836"/>
                  </a:cubicBezTo>
                  <a:cubicBezTo>
                    <a:pt x="7742" y="9825"/>
                    <a:pt x="7749" y="9815"/>
                    <a:pt x="7756" y="9804"/>
                  </a:cubicBezTo>
                  <a:cubicBezTo>
                    <a:pt x="7766" y="9787"/>
                    <a:pt x="7776" y="9770"/>
                    <a:pt x="7787" y="9749"/>
                  </a:cubicBezTo>
                  <a:cubicBezTo>
                    <a:pt x="7794" y="9739"/>
                    <a:pt x="7800" y="9725"/>
                    <a:pt x="7808" y="9715"/>
                  </a:cubicBezTo>
                  <a:cubicBezTo>
                    <a:pt x="7821" y="9695"/>
                    <a:pt x="7835" y="9674"/>
                    <a:pt x="7849" y="9650"/>
                  </a:cubicBezTo>
                  <a:cubicBezTo>
                    <a:pt x="7859" y="9633"/>
                    <a:pt x="7869" y="9612"/>
                    <a:pt x="7879" y="9595"/>
                  </a:cubicBezTo>
                  <a:cubicBezTo>
                    <a:pt x="7890" y="9574"/>
                    <a:pt x="7903" y="9554"/>
                    <a:pt x="7914" y="9530"/>
                  </a:cubicBezTo>
                  <a:cubicBezTo>
                    <a:pt x="7927" y="9509"/>
                    <a:pt x="7941" y="9485"/>
                    <a:pt x="7955" y="9461"/>
                  </a:cubicBezTo>
                  <a:cubicBezTo>
                    <a:pt x="7965" y="9444"/>
                    <a:pt x="7979" y="9424"/>
                    <a:pt x="7989" y="9403"/>
                  </a:cubicBezTo>
                  <a:cubicBezTo>
                    <a:pt x="8003" y="9378"/>
                    <a:pt x="8017" y="9354"/>
                    <a:pt x="8034" y="9327"/>
                  </a:cubicBezTo>
                  <a:cubicBezTo>
                    <a:pt x="8044" y="9310"/>
                    <a:pt x="8055" y="9293"/>
                    <a:pt x="8065" y="9272"/>
                  </a:cubicBezTo>
                  <a:cubicBezTo>
                    <a:pt x="8291" y="8874"/>
                    <a:pt x="8570" y="8386"/>
                    <a:pt x="8779" y="8019"/>
                  </a:cubicBezTo>
                  <a:lnTo>
                    <a:pt x="8779" y="8019"/>
                  </a:lnTo>
                  <a:cubicBezTo>
                    <a:pt x="8738" y="8074"/>
                    <a:pt x="8693" y="8129"/>
                    <a:pt x="8648" y="8183"/>
                  </a:cubicBezTo>
                  <a:cubicBezTo>
                    <a:pt x="9091" y="7308"/>
                    <a:pt x="9486" y="6409"/>
                    <a:pt x="9822" y="5485"/>
                  </a:cubicBezTo>
                  <a:cubicBezTo>
                    <a:pt x="10073" y="4795"/>
                    <a:pt x="10289" y="4191"/>
                    <a:pt x="10275" y="4163"/>
                  </a:cubicBezTo>
                  <a:cubicBezTo>
                    <a:pt x="10262" y="4126"/>
                    <a:pt x="10152" y="3971"/>
                    <a:pt x="9957" y="3971"/>
                  </a:cubicBezTo>
                  <a:cubicBezTo>
                    <a:pt x="9792" y="3971"/>
                    <a:pt x="9565" y="4084"/>
                    <a:pt x="9287" y="4480"/>
                  </a:cubicBezTo>
                  <a:cubicBezTo>
                    <a:pt x="8871" y="5070"/>
                    <a:pt x="8377" y="5890"/>
                    <a:pt x="8103" y="6350"/>
                  </a:cubicBezTo>
                  <a:cubicBezTo>
                    <a:pt x="8047" y="6285"/>
                    <a:pt x="7989" y="6203"/>
                    <a:pt x="7931" y="6117"/>
                  </a:cubicBezTo>
                  <a:cubicBezTo>
                    <a:pt x="7443" y="5403"/>
                    <a:pt x="7107" y="4593"/>
                    <a:pt x="6925" y="3748"/>
                  </a:cubicBezTo>
                  <a:lnTo>
                    <a:pt x="6190" y="370"/>
                  </a:lnTo>
                  <a:cubicBezTo>
                    <a:pt x="6165" y="168"/>
                    <a:pt x="5973" y="30"/>
                    <a:pt x="5799" y="30"/>
                  </a:cubicBezTo>
                  <a:cubicBezTo>
                    <a:pt x="5691" y="30"/>
                    <a:pt x="5589" y="83"/>
                    <a:pt x="5537" y="208"/>
                  </a:cubicBezTo>
                  <a:cubicBezTo>
                    <a:pt x="5434" y="463"/>
                    <a:pt x="6043" y="3185"/>
                    <a:pt x="6019" y="4424"/>
                  </a:cubicBezTo>
                  <a:cubicBezTo>
                    <a:pt x="5813" y="4380"/>
                    <a:pt x="5813" y="4380"/>
                    <a:pt x="5682" y="4377"/>
                  </a:cubicBezTo>
                  <a:cubicBezTo>
                    <a:pt x="5071" y="3054"/>
                    <a:pt x="4292" y="493"/>
                    <a:pt x="4292" y="493"/>
                  </a:cubicBezTo>
                  <a:cubicBezTo>
                    <a:pt x="4292" y="493"/>
                    <a:pt x="4123" y="1"/>
                    <a:pt x="3827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92;p56">
              <a:extLst>
                <a:ext uri="{FF2B5EF4-FFF2-40B4-BE49-F238E27FC236}">
                  <a16:creationId xmlns:a16="http://schemas.microsoft.com/office/drawing/2014/main" id="{FDFAF7E3-BA0F-BDAA-9724-85BD234690DD}"/>
                </a:ext>
              </a:extLst>
            </p:cNvPr>
            <p:cNvSpPr/>
            <p:nvPr/>
          </p:nvSpPr>
          <p:spPr>
            <a:xfrm>
              <a:off x="2346226" y="4687368"/>
              <a:ext cx="318218" cy="456366"/>
            </a:xfrm>
            <a:custGeom>
              <a:avLst/>
              <a:gdLst/>
              <a:ahLst/>
              <a:cxnLst/>
              <a:rect l="l" t="t" r="r" b="b"/>
              <a:pathLst>
                <a:path w="10290" h="14756" extrusionOk="0">
                  <a:moveTo>
                    <a:pt x="3830" y="0"/>
                  </a:moveTo>
                  <a:cubicBezTo>
                    <a:pt x="3805" y="0"/>
                    <a:pt x="3778" y="4"/>
                    <a:pt x="3750" y="13"/>
                  </a:cubicBezTo>
                  <a:cubicBezTo>
                    <a:pt x="3403" y="116"/>
                    <a:pt x="3468" y="483"/>
                    <a:pt x="3468" y="483"/>
                  </a:cubicBezTo>
                  <a:lnTo>
                    <a:pt x="4718" y="4779"/>
                  </a:lnTo>
                  <a:cubicBezTo>
                    <a:pt x="4636" y="4850"/>
                    <a:pt x="4550" y="4926"/>
                    <a:pt x="4468" y="5005"/>
                  </a:cubicBezTo>
                  <a:cubicBezTo>
                    <a:pt x="4038" y="4359"/>
                    <a:pt x="2723" y="1788"/>
                    <a:pt x="2579" y="1465"/>
                  </a:cubicBezTo>
                  <a:cubicBezTo>
                    <a:pt x="2454" y="1190"/>
                    <a:pt x="2259" y="1007"/>
                    <a:pt x="2058" y="1007"/>
                  </a:cubicBezTo>
                  <a:cubicBezTo>
                    <a:pt x="1993" y="1007"/>
                    <a:pt x="1928" y="1026"/>
                    <a:pt x="1865" y="1067"/>
                  </a:cubicBezTo>
                  <a:cubicBezTo>
                    <a:pt x="1700" y="1177"/>
                    <a:pt x="1906" y="1743"/>
                    <a:pt x="1906" y="1743"/>
                  </a:cubicBezTo>
                  <a:lnTo>
                    <a:pt x="3733" y="5777"/>
                  </a:lnTo>
                  <a:cubicBezTo>
                    <a:pt x="3644" y="5884"/>
                    <a:pt x="3561" y="5987"/>
                    <a:pt x="3489" y="6086"/>
                  </a:cubicBezTo>
                  <a:cubicBezTo>
                    <a:pt x="2967" y="5698"/>
                    <a:pt x="763" y="4058"/>
                    <a:pt x="495" y="3758"/>
                  </a:cubicBezTo>
                  <a:cubicBezTo>
                    <a:pt x="409" y="3664"/>
                    <a:pt x="323" y="3625"/>
                    <a:pt x="247" y="3625"/>
                  </a:cubicBezTo>
                  <a:cubicBezTo>
                    <a:pt x="147" y="3625"/>
                    <a:pt x="65" y="3693"/>
                    <a:pt x="28" y="3790"/>
                  </a:cubicBezTo>
                  <a:cubicBezTo>
                    <a:pt x="11" y="3831"/>
                    <a:pt x="1" y="3882"/>
                    <a:pt x="7" y="3934"/>
                  </a:cubicBezTo>
                  <a:lnTo>
                    <a:pt x="7" y="3941"/>
                  </a:lnTo>
                  <a:cubicBezTo>
                    <a:pt x="11" y="3964"/>
                    <a:pt x="15" y="3985"/>
                    <a:pt x="21" y="4006"/>
                  </a:cubicBezTo>
                  <a:cubicBezTo>
                    <a:pt x="21" y="4012"/>
                    <a:pt x="25" y="4016"/>
                    <a:pt x="25" y="4023"/>
                  </a:cubicBezTo>
                  <a:cubicBezTo>
                    <a:pt x="35" y="4047"/>
                    <a:pt x="45" y="4071"/>
                    <a:pt x="59" y="4095"/>
                  </a:cubicBezTo>
                  <a:cubicBezTo>
                    <a:pt x="118" y="4191"/>
                    <a:pt x="402" y="4473"/>
                    <a:pt x="790" y="4840"/>
                  </a:cubicBezTo>
                  <a:cubicBezTo>
                    <a:pt x="1003" y="5039"/>
                    <a:pt x="1247" y="5266"/>
                    <a:pt x="1501" y="5503"/>
                  </a:cubicBezTo>
                  <a:cubicBezTo>
                    <a:pt x="1587" y="5582"/>
                    <a:pt x="1673" y="5664"/>
                    <a:pt x="1758" y="5743"/>
                  </a:cubicBezTo>
                  <a:cubicBezTo>
                    <a:pt x="1975" y="5945"/>
                    <a:pt x="2191" y="6151"/>
                    <a:pt x="2400" y="6351"/>
                  </a:cubicBezTo>
                  <a:cubicBezTo>
                    <a:pt x="2528" y="6471"/>
                    <a:pt x="2651" y="6587"/>
                    <a:pt x="2768" y="6701"/>
                  </a:cubicBezTo>
                  <a:cubicBezTo>
                    <a:pt x="2843" y="6777"/>
                    <a:pt x="2919" y="6852"/>
                    <a:pt x="2991" y="6924"/>
                  </a:cubicBezTo>
                  <a:cubicBezTo>
                    <a:pt x="3101" y="7031"/>
                    <a:pt x="3200" y="7134"/>
                    <a:pt x="3293" y="7226"/>
                  </a:cubicBezTo>
                  <a:cubicBezTo>
                    <a:pt x="3715" y="8276"/>
                    <a:pt x="4992" y="10340"/>
                    <a:pt x="4992" y="10340"/>
                  </a:cubicBezTo>
                  <a:lnTo>
                    <a:pt x="4230" y="12795"/>
                  </a:lnTo>
                  <a:cubicBezTo>
                    <a:pt x="3513" y="12483"/>
                    <a:pt x="3026" y="12342"/>
                    <a:pt x="3026" y="12342"/>
                  </a:cubicBezTo>
                  <a:lnTo>
                    <a:pt x="2215" y="14755"/>
                  </a:lnTo>
                  <a:lnTo>
                    <a:pt x="7389" y="14755"/>
                  </a:lnTo>
                  <a:cubicBezTo>
                    <a:pt x="7197" y="14587"/>
                    <a:pt x="7001" y="14429"/>
                    <a:pt x="6805" y="14282"/>
                  </a:cubicBezTo>
                  <a:cubicBezTo>
                    <a:pt x="6854" y="14055"/>
                    <a:pt x="6902" y="13825"/>
                    <a:pt x="6946" y="13602"/>
                  </a:cubicBezTo>
                  <a:lnTo>
                    <a:pt x="6946" y="13595"/>
                  </a:lnTo>
                  <a:cubicBezTo>
                    <a:pt x="7039" y="13149"/>
                    <a:pt x="7131" y="12713"/>
                    <a:pt x="7214" y="12304"/>
                  </a:cubicBezTo>
                  <a:cubicBezTo>
                    <a:pt x="7214" y="12297"/>
                    <a:pt x="7217" y="12287"/>
                    <a:pt x="7217" y="12280"/>
                  </a:cubicBezTo>
                  <a:cubicBezTo>
                    <a:pt x="7238" y="12187"/>
                    <a:pt x="7255" y="12095"/>
                    <a:pt x="7272" y="12005"/>
                  </a:cubicBezTo>
                  <a:cubicBezTo>
                    <a:pt x="7276" y="11992"/>
                    <a:pt x="7279" y="11974"/>
                    <a:pt x="7282" y="11957"/>
                  </a:cubicBezTo>
                  <a:cubicBezTo>
                    <a:pt x="7300" y="11868"/>
                    <a:pt x="7317" y="11778"/>
                    <a:pt x="7334" y="11693"/>
                  </a:cubicBezTo>
                  <a:cubicBezTo>
                    <a:pt x="7337" y="11689"/>
                    <a:pt x="7337" y="11689"/>
                    <a:pt x="7337" y="11686"/>
                  </a:cubicBezTo>
                  <a:cubicBezTo>
                    <a:pt x="7355" y="11593"/>
                    <a:pt x="7372" y="11507"/>
                    <a:pt x="7389" y="11418"/>
                  </a:cubicBezTo>
                  <a:cubicBezTo>
                    <a:pt x="7389" y="11415"/>
                    <a:pt x="7393" y="11412"/>
                    <a:pt x="7393" y="11408"/>
                  </a:cubicBezTo>
                  <a:cubicBezTo>
                    <a:pt x="7410" y="11325"/>
                    <a:pt x="7423" y="11243"/>
                    <a:pt x="7440" y="11168"/>
                  </a:cubicBezTo>
                  <a:cubicBezTo>
                    <a:pt x="7440" y="11154"/>
                    <a:pt x="7444" y="11144"/>
                    <a:pt x="7447" y="11130"/>
                  </a:cubicBezTo>
                  <a:cubicBezTo>
                    <a:pt x="7461" y="11054"/>
                    <a:pt x="7475" y="10982"/>
                    <a:pt x="7488" y="10913"/>
                  </a:cubicBezTo>
                  <a:cubicBezTo>
                    <a:pt x="7492" y="10900"/>
                    <a:pt x="7492" y="10889"/>
                    <a:pt x="7496" y="10876"/>
                  </a:cubicBezTo>
                  <a:cubicBezTo>
                    <a:pt x="7509" y="10804"/>
                    <a:pt x="7523" y="10735"/>
                    <a:pt x="7534" y="10670"/>
                  </a:cubicBezTo>
                  <a:cubicBezTo>
                    <a:pt x="7534" y="10666"/>
                    <a:pt x="7537" y="10663"/>
                    <a:pt x="7537" y="10659"/>
                  </a:cubicBezTo>
                  <a:cubicBezTo>
                    <a:pt x="7547" y="10594"/>
                    <a:pt x="7561" y="10536"/>
                    <a:pt x="7571" y="10477"/>
                  </a:cubicBezTo>
                  <a:cubicBezTo>
                    <a:pt x="7571" y="10467"/>
                    <a:pt x="7575" y="10457"/>
                    <a:pt x="7575" y="10450"/>
                  </a:cubicBezTo>
                  <a:cubicBezTo>
                    <a:pt x="7585" y="10392"/>
                    <a:pt x="7595" y="10336"/>
                    <a:pt x="7605" y="10285"/>
                  </a:cubicBezTo>
                  <a:cubicBezTo>
                    <a:pt x="7605" y="10275"/>
                    <a:pt x="7609" y="10265"/>
                    <a:pt x="7609" y="10254"/>
                  </a:cubicBezTo>
                  <a:cubicBezTo>
                    <a:pt x="7619" y="10206"/>
                    <a:pt x="7626" y="10158"/>
                    <a:pt x="7632" y="10114"/>
                  </a:cubicBezTo>
                  <a:cubicBezTo>
                    <a:pt x="7632" y="10106"/>
                    <a:pt x="7637" y="10100"/>
                    <a:pt x="7637" y="10093"/>
                  </a:cubicBezTo>
                  <a:cubicBezTo>
                    <a:pt x="7643" y="10045"/>
                    <a:pt x="7650" y="10003"/>
                    <a:pt x="7657" y="9962"/>
                  </a:cubicBezTo>
                  <a:cubicBezTo>
                    <a:pt x="7660" y="9962"/>
                    <a:pt x="7664" y="9956"/>
                    <a:pt x="7670" y="9945"/>
                  </a:cubicBezTo>
                  <a:cubicBezTo>
                    <a:pt x="7674" y="9942"/>
                    <a:pt x="7678" y="9935"/>
                    <a:pt x="7681" y="9932"/>
                  </a:cubicBezTo>
                  <a:cubicBezTo>
                    <a:pt x="7684" y="9924"/>
                    <a:pt x="7691" y="9914"/>
                    <a:pt x="7698" y="9900"/>
                  </a:cubicBezTo>
                  <a:cubicBezTo>
                    <a:pt x="7705" y="9894"/>
                    <a:pt x="7712" y="9883"/>
                    <a:pt x="7719" y="9873"/>
                  </a:cubicBezTo>
                  <a:cubicBezTo>
                    <a:pt x="7726" y="9859"/>
                    <a:pt x="7732" y="9849"/>
                    <a:pt x="7740" y="9835"/>
                  </a:cubicBezTo>
                  <a:cubicBezTo>
                    <a:pt x="7746" y="9829"/>
                    <a:pt x="7753" y="9815"/>
                    <a:pt x="7760" y="9805"/>
                  </a:cubicBezTo>
                  <a:cubicBezTo>
                    <a:pt x="7770" y="9788"/>
                    <a:pt x="7777" y="9770"/>
                    <a:pt x="7791" y="9750"/>
                  </a:cubicBezTo>
                  <a:cubicBezTo>
                    <a:pt x="7797" y="9739"/>
                    <a:pt x="7805" y="9729"/>
                    <a:pt x="7811" y="9715"/>
                  </a:cubicBezTo>
                  <a:cubicBezTo>
                    <a:pt x="7822" y="9694"/>
                    <a:pt x="7835" y="9674"/>
                    <a:pt x="7849" y="9650"/>
                  </a:cubicBezTo>
                  <a:cubicBezTo>
                    <a:pt x="7859" y="9633"/>
                    <a:pt x="7870" y="9612"/>
                    <a:pt x="7880" y="9595"/>
                  </a:cubicBezTo>
                  <a:cubicBezTo>
                    <a:pt x="7894" y="9574"/>
                    <a:pt x="7904" y="9554"/>
                    <a:pt x="7918" y="9533"/>
                  </a:cubicBezTo>
                  <a:cubicBezTo>
                    <a:pt x="7932" y="9509"/>
                    <a:pt x="7946" y="9485"/>
                    <a:pt x="7955" y="9465"/>
                  </a:cubicBezTo>
                  <a:cubicBezTo>
                    <a:pt x="7969" y="9444"/>
                    <a:pt x="7979" y="9423"/>
                    <a:pt x="7990" y="9403"/>
                  </a:cubicBezTo>
                  <a:cubicBezTo>
                    <a:pt x="8007" y="9379"/>
                    <a:pt x="8021" y="9355"/>
                    <a:pt x="8035" y="9327"/>
                  </a:cubicBezTo>
                  <a:cubicBezTo>
                    <a:pt x="8044" y="9311"/>
                    <a:pt x="8055" y="9293"/>
                    <a:pt x="8065" y="9273"/>
                  </a:cubicBezTo>
                  <a:cubicBezTo>
                    <a:pt x="8296" y="8878"/>
                    <a:pt x="8570" y="8387"/>
                    <a:pt x="8783" y="8019"/>
                  </a:cubicBezTo>
                  <a:lnTo>
                    <a:pt x="8783" y="8019"/>
                  </a:lnTo>
                  <a:cubicBezTo>
                    <a:pt x="8738" y="8075"/>
                    <a:pt x="8694" y="8129"/>
                    <a:pt x="8649" y="8184"/>
                  </a:cubicBezTo>
                  <a:cubicBezTo>
                    <a:pt x="9095" y="7308"/>
                    <a:pt x="9491" y="6409"/>
                    <a:pt x="9827" y="5486"/>
                  </a:cubicBezTo>
                  <a:cubicBezTo>
                    <a:pt x="10077" y="4795"/>
                    <a:pt x="10290" y="4191"/>
                    <a:pt x="10280" y="4164"/>
                  </a:cubicBezTo>
                  <a:cubicBezTo>
                    <a:pt x="10265" y="4127"/>
                    <a:pt x="10154" y="3971"/>
                    <a:pt x="9960" y="3971"/>
                  </a:cubicBezTo>
                  <a:cubicBezTo>
                    <a:pt x="9794" y="3971"/>
                    <a:pt x="9567" y="4084"/>
                    <a:pt x="9288" y="4479"/>
                  </a:cubicBezTo>
                  <a:cubicBezTo>
                    <a:pt x="8876" y="5070"/>
                    <a:pt x="8378" y="5891"/>
                    <a:pt x="8106" y="6351"/>
                  </a:cubicBezTo>
                  <a:cubicBezTo>
                    <a:pt x="8052" y="6286"/>
                    <a:pt x="7993" y="6207"/>
                    <a:pt x="7932" y="6118"/>
                  </a:cubicBezTo>
                  <a:cubicBezTo>
                    <a:pt x="7444" y="5403"/>
                    <a:pt x="7108" y="4596"/>
                    <a:pt x="6925" y="3749"/>
                  </a:cubicBezTo>
                  <a:lnTo>
                    <a:pt x="6195" y="374"/>
                  </a:lnTo>
                  <a:cubicBezTo>
                    <a:pt x="6167" y="172"/>
                    <a:pt x="5973" y="31"/>
                    <a:pt x="5799" y="31"/>
                  </a:cubicBezTo>
                  <a:cubicBezTo>
                    <a:pt x="5692" y="31"/>
                    <a:pt x="5592" y="84"/>
                    <a:pt x="5542" y="209"/>
                  </a:cubicBezTo>
                  <a:cubicBezTo>
                    <a:pt x="5439" y="463"/>
                    <a:pt x="6046" y="3188"/>
                    <a:pt x="6022" y="4424"/>
                  </a:cubicBezTo>
                  <a:cubicBezTo>
                    <a:pt x="5816" y="4380"/>
                    <a:pt x="5816" y="4380"/>
                    <a:pt x="5686" y="4376"/>
                  </a:cubicBezTo>
                  <a:cubicBezTo>
                    <a:pt x="5072" y="3055"/>
                    <a:pt x="4292" y="494"/>
                    <a:pt x="4292" y="494"/>
                  </a:cubicBezTo>
                  <a:cubicBezTo>
                    <a:pt x="4292" y="494"/>
                    <a:pt x="4124" y="0"/>
                    <a:pt x="383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93;p56">
              <a:extLst>
                <a:ext uri="{FF2B5EF4-FFF2-40B4-BE49-F238E27FC236}">
                  <a16:creationId xmlns:a16="http://schemas.microsoft.com/office/drawing/2014/main" id="{D17ED09A-C1CC-C4D3-B0EF-30DC62B0A8AA}"/>
                </a:ext>
              </a:extLst>
            </p:cNvPr>
            <p:cNvSpPr/>
            <p:nvPr/>
          </p:nvSpPr>
          <p:spPr>
            <a:xfrm>
              <a:off x="2596379" y="4400134"/>
              <a:ext cx="455000" cy="743590"/>
            </a:xfrm>
            <a:custGeom>
              <a:avLst/>
              <a:gdLst/>
              <a:ahLst/>
              <a:cxnLst/>
              <a:rect l="l" t="t" r="r" b="b"/>
              <a:pathLst>
                <a:path w="14713" h="24043" extrusionOk="0">
                  <a:moveTo>
                    <a:pt x="4558" y="1"/>
                  </a:moveTo>
                  <a:cubicBezTo>
                    <a:pt x="4544" y="1"/>
                    <a:pt x="4530" y="1"/>
                    <a:pt x="4515" y="3"/>
                  </a:cubicBezTo>
                  <a:cubicBezTo>
                    <a:pt x="4467" y="6"/>
                    <a:pt x="4426" y="17"/>
                    <a:pt x="4388" y="33"/>
                  </a:cubicBezTo>
                  <a:cubicBezTo>
                    <a:pt x="4021" y="181"/>
                    <a:pt x="4042" y="823"/>
                    <a:pt x="4183" y="1253"/>
                  </a:cubicBezTo>
                  <a:cubicBezTo>
                    <a:pt x="4608" y="2512"/>
                    <a:pt x="5030" y="3772"/>
                    <a:pt x="5452" y="5032"/>
                  </a:cubicBezTo>
                  <a:cubicBezTo>
                    <a:pt x="5535" y="5283"/>
                    <a:pt x="5576" y="5640"/>
                    <a:pt x="5332" y="5739"/>
                  </a:cubicBezTo>
                  <a:cubicBezTo>
                    <a:pt x="4533" y="4256"/>
                    <a:pt x="3736" y="2773"/>
                    <a:pt x="2939" y="1290"/>
                  </a:cubicBezTo>
                  <a:cubicBezTo>
                    <a:pt x="2778" y="995"/>
                    <a:pt x="2510" y="657"/>
                    <a:pt x="2209" y="657"/>
                  </a:cubicBezTo>
                  <a:cubicBezTo>
                    <a:pt x="2157" y="657"/>
                    <a:pt x="2104" y="667"/>
                    <a:pt x="2050" y="689"/>
                  </a:cubicBezTo>
                  <a:cubicBezTo>
                    <a:pt x="1652" y="854"/>
                    <a:pt x="1768" y="1448"/>
                    <a:pt x="1950" y="1839"/>
                  </a:cubicBezTo>
                  <a:cubicBezTo>
                    <a:pt x="2709" y="3449"/>
                    <a:pt x="3468" y="5059"/>
                    <a:pt x="4227" y="6674"/>
                  </a:cubicBezTo>
                  <a:cubicBezTo>
                    <a:pt x="3310" y="5471"/>
                    <a:pt x="2394" y="4270"/>
                    <a:pt x="1477" y="3069"/>
                  </a:cubicBezTo>
                  <a:cubicBezTo>
                    <a:pt x="1298" y="2834"/>
                    <a:pt x="1046" y="2579"/>
                    <a:pt x="777" y="2579"/>
                  </a:cubicBezTo>
                  <a:cubicBezTo>
                    <a:pt x="726" y="2579"/>
                    <a:pt x="674" y="2588"/>
                    <a:pt x="622" y="2608"/>
                  </a:cubicBezTo>
                  <a:cubicBezTo>
                    <a:pt x="175" y="2787"/>
                    <a:pt x="375" y="3460"/>
                    <a:pt x="646" y="3858"/>
                  </a:cubicBezTo>
                  <a:cubicBezTo>
                    <a:pt x="1394" y="4964"/>
                    <a:pt x="2146" y="6065"/>
                    <a:pt x="2898" y="7171"/>
                  </a:cubicBezTo>
                  <a:cubicBezTo>
                    <a:pt x="3039" y="7381"/>
                    <a:pt x="3148" y="7731"/>
                    <a:pt x="2919" y="7834"/>
                  </a:cubicBezTo>
                  <a:cubicBezTo>
                    <a:pt x="2345" y="7157"/>
                    <a:pt x="1776" y="6481"/>
                    <a:pt x="1205" y="5801"/>
                  </a:cubicBezTo>
                  <a:cubicBezTo>
                    <a:pt x="1058" y="5630"/>
                    <a:pt x="903" y="5451"/>
                    <a:pt x="694" y="5368"/>
                  </a:cubicBezTo>
                  <a:cubicBezTo>
                    <a:pt x="630" y="5344"/>
                    <a:pt x="559" y="5331"/>
                    <a:pt x="490" y="5331"/>
                  </a:cubicBezTo>
                  <a:cubicBezTo>
                    <a:pt x="328" y="5331"/>
                    <a:pt x="169" y="5399"/>
                    <a:pt x="100" y="5541"/>
                  </a:cubicBezTo>
                  <a:cubicBezTo>
                    <a:pt x="1" y="5747"/>
                    <a:pt x="120" y="5986"/>
                    <a:pt x="248" y="6176"/>
                  </a:cubicBezTo>
                  <a:cubicBezTo>
                    <a:pt x="1154" y="7545"/>
                    <a:pt x="2486" y="8627"/>
                    <a:pt x="3214" y="10103"/>
                  </a:cubicBezTo>
                  <a:cubicBezTo>
                    <a:pt x="3454" y="10591"/>
                    <a:pt x="3630" y="11116"/>
                    <a:pt x="3948" y="11559"/>
                  </a:cubicBezTo>
                  <a:cubicBezTo>
                    <a:pt x="4254" y="11981"/>
                    <a:pt x="4680" y="12304"/>
                    <a:pt x="5048" y="12675"/>
                  </a:cubicBezTo>
                  <a:cubicBezTo>
                    <a:pt x="6149" y="13790"/>
                    <a:pt x="6702" y="15325"/>
                    <a:pt x="7221" y="16805"/>
                  </a:cubicBezTo>
                  <a:cubicBezTo>
                    <a:pt x="7231" y="16833"/>
                    <a:pt x="6582" y="17378"/>
                    <a:pt x="6520" y="17440"/>
                  </a:cubicBezTo>
                  <a:cubicBezTo>
                    <a:pt x="6290" y="17677"/>
                    <a:pt x="6074" y="17928"/>
                    <a:pt x="5878" y="18192"/>
                  </a:cubicBezTo>
                  <a:cubicBezTo>
                    <a:pt x="5484" y="18717"/>
                    <a:pt x="5154" y="19294"/>
                    <a:pt x="4899" y="19905"/>
                  </a:cubicBezTo>
                  <a:cubicBezTo>
                    <a:pt x="4649" y="20513"/>
                    <a:pt x="4471" y="21152"/>
                    <a:pt x="4381" y="21804"/>
                  </a:cubicBezTo>
                  <a:cubicBezTo>
                    <a:pt x="4337" y="22123"/>
                    <a:pt x="4257" y="22391"/>
                    <a:pt x="4450" y="22659"/>
                  </a:cubicBezTo>
                  <a:cubicBezTo>
                    <a:pt x="4683" y="22989"/>
                    <a:pt x="4927" y="23315"/>
                    <a:pt x="5167" y="23640"/>
                  </a:cubicBezTo>
                  <a:cubicBezTo>
                    <a:pt x="5267" y="23775"/>
                    <a:pt x="5363" y="23908"/>
                    <a:pt x="5463" y="24042"/>
                  </a:cubicBezTo>
                  <a:lnTo>
                    <a:pt x="14712" y="24042"/>
                  </a:lnTo>
                  <a:cubicBezTo>
                    <a:pt x="13507" y="21402"/>
                    <a:pt x="12302" y="18762"/>
                    <a:pt x="11097" y="16126"/>
                  </a:cubicBezTo>
                  <a:cubicBezTo>
                    <a:pt x="10911" y="15714"/>
                    <a:pt x="10722" y="15305"/>
                    <a:pt x="10537" y="14896"/>
                  </a:cubicBezTo>
                  <a:cubicBezTo>
                    <a:pt x="10019" y="13757"/>
                    <a:pt x="9497" y="12616"/>
                    <a:pt x="9102" y="11429"/>
                  </a:cubicBezTo>
                  <a:cubicBezTo>
                    <a:pt x="8978" y="11061"/>
                    <a:pt x="8869" y="10691"/>
                    <a:pt x="8748" y="10320"/>
                  </a:cubicBezTo>
                  <a:cubicBezTo>
                    <a:pt x="8518" y="9605"/>
                    <a:pt x="8257" y="8902"/>
                    <a:pt x="7997" y="8198"/>
                  </a:cubicBezTo>
                  <a:cubicBezTo>
                    <a:pt x="7076" y="5705"/>
                    <a:pt x="6153" y="3210"/>
                    <a:pt x="5229" y="717"/>
                  </a:cubicBezTo>
                  <a:cubicBezTo>
                    <a:pt x="5107" y="390"/>
                    <a:pt x="4893" y="1"/>
                    <a:pt x="455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94;p56">
              <a:extLst>
                <a:ext uri="{FF2B5EF4-FFF2-40B4-BE49-F238E27FC236}">
                  <a16:creationId xmlns:a16="http://schemas.microsoft.com/office/drawing/2014/main" id="{4A9177A8-2C95-38D4-D9C9-38ABA317F025}"/>
                </a:ext>
              </a:extLst>
            </p:cNvPr>
            <p:cNvSpPr/>
            <p:nvPr/>
          </p:nvSpPr>
          <p:spPr>
            <a:xfrm>
              <a:off x="5302976" y="4599252"/>
              <a:ext cx="258997" cy="544479"/>
            </a:xfrm>
            <a:custGeom>
              <a:avLst/>
              <a:gdLst/>
              <a:ahLst/>
              <a:cxnLst/>
              <a:rect l="l" t="t" r="r" b="b"/>
              <a:pathLst>
                <a:path w="8375" h="17605" extrusionOk="0">
                  <a:moveTo>
                    <a:pt x="2690" y="0"/>
                  </a:moveTo>
                  <a:cubicBezTo>
                    <a:pt x="2668" y="0"/>
                    <a:pt x="2646" y="2"/>
                    <a:pt x="2624" y="6"/>
                  </a:cubicBezTo>
                  <a:cubicBezTo>
                    <a:pt x="2263" y="60"/>
                    <a:pt x="2139" y="510"/>
                    <a:pt x="2098" y="871"/>
                  </a:cubicBezTo>
                  <a:cubicBezTo>
                    <a:pt x="1796" y="3514"/>
                    <a:pt x="1494" y="6154"/>
                    <a:pt x="1192" y="8798"/>
                  </a:cubicBezTo>
                  <a:cubicBezTo>
                    <a:pt x="1106" y="9543"/>
                    <a:pt x="1020" y="10288"/>
                    <a:pt x="968" y="11036"/>
                  </a:cubicBezTo>
                  <a:cubicBezTo>
                    <a:pt x="941" y="11425"/>
                    <a:pt x="921" y="11809"/>
                    <a:pt x="889" y="12197"/>
                  </a:cubicBezTo>
                  <a:cubicBezTo>
                    <a:pt x="790" y="13443"/>
                    <a:pt x="556" y="14676"/>
                    <a:pt x="323" y="15909"/>
                  </a:cubicBezTo>
                  <a:cubicBezTo>
                    <a:pt x="238" y="16348"/>
                    <a:pt x="155" y="16790"/>
                    <a:pt x="69" y="17234"/>
                  </a:cubicBezTo>
                  <a:cubicBezTo>
                    <a:pt x="49" y="17357"/>
                    <a:pt x="24" y="17481"/>
                    <a:pt x="0" y="17604"/>
                  </a:cubicBezTo>
                  <a:lnTo>
                    <a:pt x="5106" y="17604"/>
                  </a:lnTo>
                  <a:cubicBezTo>
                    <a:pt x="5017" y="17543"/>
                    <a:pt x="4924" y="17481"/>
                    <a:pt x="4831" y="17422"/>
                  </a:cubicBezTo>
                  <a:cubicBezTo>
                    <a:pt x="4752" y="17375"/>
                    <a:pt x="3993" y="17000"/>
                    <a:pt x="3997" y="16972"/>
                  </a:cubicBezTo>
                  <a:cubicBezTo>
                    <a:pt x="4148" y="15410"/>
                    <a:pt x="4320" y="13790"/>
                    <a:pt x="5126" y="12440"/>
                  </a:cubicBezTo>
                  <a:cubicBezTo>
                    <a:pt x="5394" y="11991"/>
                    <a:pt x="5730" y="11579"/>
                    <a:pt x="5926" y="11095"/>
                  </a:cubicBezTo>
                  <a:cubicBezTo>
                    <a:pt x="6132" y="10590"/>
                    <a:pt x="6174" y="10038"/>
                    <a:pt x="6294" y="9505"/>
                  </a:cubicBezTo>
                  <a:cubicBezTo>
                    <a:pt x="6647" y="7902"/>
                    <a:pt x="7681" y="6532"/>
                    <a:pt x="8237" y="4983"/>
                  </a:cubicBezTo>
                  <a:cubicBezTo>
                    <a:pt x="8316" y="4771"/>
                    <a:pt x="8374" y="4510"/>
                    <a:pt x="8230" y="4335"/>
                  </a:cubicBezTo>
                  <a:cubicBezTo>
                    <a:pt x="8156" y="4247"/>
                    <a:pt x="8045" y="4207"/>
                    <a:pt x="7929" y="4207"/>
                  </a:cubicBezTo>
                  <a:cubicBezTo>
                    <a:pt x="7818" y="4207"/>
                    <a:pt x="7703" y="4243"/>
                    <a:pt x="7612" y="4307"/>
                  </a:cubicBezTo>
                  <a:cubicBezTo>
                    <a:pt x="7427" y="4438"/>
                    <a:pt x="7321" y="4651"/>
                    <a:pt x="7221" y="4853"/>
                  </a:cubicBezTo>
                  <a:cubicBezTo>
                    <a:pt x="6826" y="5646"/>
                    <a:pt x="6431" y="6439"/>
                    <a:pt x="6039" y="7232"/>
                  </a:cubicBezTo>
                  <a:cubicBezTo>
                    <a:pt x="5789" y="7188"/>
                    <a:pt x="5813" y="6820"/>
                    <a:pt x="5902" y="6584"/>
                  </a:cubicBezTo>
                  <a:cubicBezTo>
                    <a:pt x="6366" y="5334"/>
                    <a:pt x="6833" y="4080"/>
                    <a:pt x="7300" y="2831"/>
                  </a:cubicBezTo>
                  <a:cubicBezTo>
                    <a:pt x="7468" y="2378"/>
                    <a:pt x="7502" y="1678"/>
                    <a:pt x="7021" y="1612"/>
                  </a:cubicBezTo>
                  <a:cubicBezTo>
                    <a:pt x="7001" y="1610"/>
                    <a:pt x="6981" y="1608"/>
                    <a:pt x="6962" y="1608"/>
                  </a:cubicBezTo>
                  <a:cubicBezTo>
                    <a:pt x="6650" y="1608"/>
                    <a:pt x="6433" y="1961"/>
                    <a:pt x="6304" y="2261"/>
                  </a:cubicBezTo>
                  <a:cubicBezTo>
                    <a:pt x="5700" y="3644"/>
                    <a:pt x="5096" y="5032"/>
                    <a:pt x="4491" y="6415"/>
                  </a:cubicBezTo>
                  <a:cubicBezTo>
                    <a:pt x="4844" y="4671"/>
                    <a:pt x="5195" y="2927"/>
                    <a:pt x="5549" y="1180"/>
                  </a:cubicBezTo>
                  <a:cubicBezTo>
                    <a:pt x="5635" y="757"/>
                    <a:pt x="5607" y="153"/>
                    <a:pt x="5178" y="88"/>
                  </a:cubicBezTo>
                  <a:cubicBezTo>
                    <a:pt x="5155" y="84"/>
                    <a:pt x="5133" y="83"/>
                    <a:pt x="5111" y="83"/>
                  </a:cubicBezTo>
                  <a:cubicBezTo>
                    <a:pt x="4763" y="83"/>
                    <a:pt x="4554" y="526"/>
                    <a:pt x="4460" y="884"/>
                  </a:cubicBezTo>
                  <a:cubicBezTo>
                    <a:pt x="4038" y="2511"/>
                    <a:pt x="3616" y="4142"/>
                    <a:pt x="3196" y="5774"/>
                  </a:cubicBezTo>
                  <a:cubicBezTo>
                    <a:pt x="2933" y="5736"/>
                    <a:pt x="2887" y="5378"/>
                    <a:pt x="2908" y="5114"/>
                  </a:cubicBezTo>
                  <a:cubicBezTo>
                    <a:pt x="3022" y="3792"/>
                    <a:pt x="3131" y="2467"/>
                    <a:pt x="3242" y="1142"/>
                  </a:cubicBezTo>
                  <a:cubicBezTo>
                    <a:pt x="3279" y="692"/>
                    <a:pt x="3145" y="63"/>
                    <a:pt x="2751" y="6"/>
                  </a:cubicBezTo>
                  <a:cubicBezTo>
                    <a:pt x="2732" y="2"/>
                    <a:pt x="2711" y="0"/>
                    <a:pt x="269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95;p56">
              <a:extLst>
                <a:ext uri="{FF2B5EF4-FFF2-40B4-BE49-F238E27FC236}">
                  <a16:creationId xmlns:a16="http://schemas.microsoft.com/office/drawing/2014/main" id="{2FEDA9B9-FBCE-059B-9240-C2988F5DD6D1}"/>
                </a:ext>
              </a:extLst>
            </p:cNvPr>
            <p:cNvSpPr/>
            <p:nvPr/>
          </p:nvSpPr>
          <p:spPr>
            <a:xfrm>
              <a:off x="5997245" y="433713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96;p56">
              <a:extLst>
                <a:ext uri="{FF2B5EF4-FFF2-40B4-BE49-F238E27FC236}">
                  <a16:creationId xmlns:a16="http://schemas.microsoft.com/office/drawing/2014/main" id="{BBDCA2F8-30EB-411A-54BE-A58DA053C3B6}"/>
                </a:ext>
              </a:extLst>
            </p:cNvPr>
            <p:cNvSpPr/>
            <p:nvPr/>
          </p:nvSpPr>
          <p:spPr>
            <a:xfrm>
              <a:off x="5538378" y="45282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97;p56">
              <a:extLst>
                <a:ext uri="{FF2B5EF4-FFF2-40B4-BE49-F238E27FC236}">
                  <a16:creationId xmlns:a16="http://schemas.microsoft.com/office/drawing/2014/main" id="{98273F78-DC7E-999F-85C7-51A9D79F3230}"/>
                </a:ext>
              </a:extLst>
            </p:cNvPr>
            <p:cNvSpPr/>
            <p:nvPr/>
          </p:nvSpPr>
          <p:spPr>
            <a:xfrm>
              <a:off x="5997338" y="4336792"/>
              <a:ext cx="155" cy="247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4" y="0"/>
                    <a:pt x="1" y="5"/>
                    <a:pt x="1" y="8"/>
                  </a:cubicBezTo>
                  <a:cubicBezTo>
                    <a:pt x="1" y="5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98;p56">
              <a:extLst>
                <a:ext uri="{FF2B5EF4-FFF2-40B4-BE49-F238E27FC236}">
                  <a16:creationId xmlns:a16="http://schemas.microsoft.com/office/drawing/2014/main" id="{A4F5A368-450C-5FB6-AE7B-3C945825AC39}"/>
                </a:ext>
              </a:extLst>
            </p:cNvPr>
            <p:cNvSpPr/>
            <p:nvPr/>
          </p:nvSpPr>
          <p:spPr>
            <a:xfrm>
              <a:off x="5555572" y="4529323"/>
              <a:ext cx="1825" cy="155"/>
            </a:xfrm>
            <a:custGeom>
              <a:avLst/>
              <a:gdLst/>
              <a:ahLst/>
              <a:cxnLst/>
              <a:rect l="l" t="t" r="r" b="b"/>
              <a:pathLst>
                <a:path w="59" h="5" extrusionOk="0">
                  <a:moveTo>
                    <a:pt x="0" y="1"/>
                  </a:moveTo>
                  <a:cubicBezTo>
                    <a:pt x="21" y="1"/>
                    <a:pt x="38" y="4"/>
                    <a:pt x="59" y="4"/>
                  </a:cubicBezTo>
                  <a:cubicBezTo>
                    <a:pt x="38" y="4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99;p56">
              <a:extLst>
                <a:ext uri="{FF2B5EF4-FFF2-40B4-BE49-F238E27FC236}">
                  <a16:creationId xmlns:a16="http://schemas.microsoft.com/office/drawing/2014/main" id="{4CADCAF5-7BC8-A4E6-DA7A-16A5585879B8}"/>
                </a:ext>
              </a:extLst>
            </p:cNvPr>
            <p:cNvSpPr/>
            <p:nvPr/>
          </p:nvSpPr>
          <p:spPr>
            <a:xfrm>
              <a:off x="5546759" y="4528890"/>
              <a:ext cx="2227" cy="155"/>
            </a:xfrm>
            <a:custGeom>
              <a:avLst/>
              <a:gdLst/>
              <a:ahLst/>
              <a:cxnLst/>
              <a:rect l="l" t="t" r="r" b="b"/>
              <a:pathLst>
                <a:path w="72" h="5" extrusionOk="0">
                  <a:moveTo>
                    <a:pt x="0" y="1"/>
                  </a:moveTo>
                  <a:cubicBezTo>
                    <a:pt x="24" y="1"/>
                    <a:pt x="48" y="1"/>
                    <a:pt x="72" y="4"/>
                  </a:cubicBezTo>
                  <a:cubicBezTo>
                    <a:pt x="48" y="1"/>
                    <a:pt x="24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00;p56">
              <a:extLst>
                <a:ext uri="{FF2B5EF4-FFF2-40B4-BE49-F238E27FC236}">
                  <a16:creationId xmlns:a16="http://schemas.microsoft.com/office/drawing/2014/main" id="{D8FF521D-312A-3883-E454-013D575520F1}"/>
                </a:ext>
              </a:extLst>
            </p:cNvPr>
            <p:cNvSpPr/>
            <p:nvPr/>
          </p:nvSpPr>
          <p:spPr>
            <a:xfrm>
              <a:off x="5548954" y="4529014"/>
              <a:ext cx="6649" cy="340"/>
            </a:xfrm>
            <a:custGeom>
              <a:avLst/>
              <a:gdLst/>
              <a:ahLst/>
              <a:cxnLst/>
              <a:rect l="l" t="t" r="r" b="b"/>
              <a:pathLst>
                <a:path w="215" h="11" extrusionOk="0">
                  <a:moveTo>
                    <a:pt x="1" y="0"/>
                  </a:moveTo>
                  <a:cubicBezTo>
                    <a:pt x="74" y="3"/>
                    <a:pt x="142" y="7"/>
                    <a:pt x="214" y="11"/>
                  </a:cubicBezTo>
                  <a:cubicBezTo>
                    <a:pt x="142" y="7"/>
                    <a:pt x="74" y="3"/>
                    <a:pt x="1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01;p56">
              <a:extLst>
                <a:ext uri="{FF2B5EF4-FFF2-40B4-BE49-F238E27FC236}">
                  <a16:creationId xmlns:a16="http://schemas.microsoft.com/office/drawing/2014/main" id="{83F738F6-C13A-3355-8363-A701E56E1B2A}"/>
                </a:ext>
              </a:extLst>
            </p:cNvPr>
            <p:cNvSpPr/>
            <p:nvPr/>
          </p:nvSpPr>
          <p:spPr>
            <a:xfrm>
              <a:off x="5558170" y="4522426"/>
              <a:ext cx="115907" cy="7577"/>
            </a:xfrm>
            <a:custGeom>
              <a:avLst/>
              <a:gdLst/>
              <a:ahLst/>
              <a:cxnLst/>
              <a:rect l="l" t="t" r="r" b="b"/>
              <a:pathLst>
                <a:path w="3748" h="245" extrusionOk="0">
                  <a:moveTo>
                    <a:pt x="3745" y="0"/>
                  </a:moveTo>
                  <a:cubicBezTo>
                    <a:pt x="2820" y="156"/>
                    <a:pt x="1834" y="245"/>
                    <a:pt x="787" y="245"/>
                  </a:cubicBezTo>
                  <a:cubicBezTo>
                    <a:pt x="529" y="245"/>
                    <a:pt x="266" y="239"/>
                    <a:pt x="0" y="228"/>
                  </a:cubicBezTo>
                  <a:lnTo>
                    <a:pt x="0" y="228"/>
                  </a:lnTo>
                  <a:cubicBezTo>
                    <a:pt x="267" y="239"/>
                    <a:pt x="530" y="245"/>
                    <a:pt x="789" y="245"/>
                  </a:cubicBezTo>
                  <a:cubicBezTo>
                    <a:pt x="1835" y="245"/>
                    <a:pt x="2821" y="157"/>
                    <a:pt x="3748" y="4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02;p56">
              <a:extLst>
                <a:ext uri="{FF2B5EF4-FFF2-40B4-BE49-F238E27FC236}">
                  <a16:creationId xmlns:a16="http://schemas.microsoft.com/office/drawing/2014/main" id="{3EF8D717-4F66-A350-ACDB-3D9207EF9C4D}"/>
                </a:ext>
              </a:extLst>
            </p:cNvPr>
            <p:cNvSpPr/>
            <p:nvPr/>
          </p:nvSpPr>
          <p:spPr>
            <a:xfrm>
              <a:off x="5538378" y="4528271"/>
              <a:ext cx="8412" cy="649"/>
            </a:xfrm>
            <a:custGeom>
              <a:avLst/>
              <a:gdLst/>
              <a:ahLst/>
              <a:cxnLst/>
              <a:rect l="l" t="t" r="r" b="b"/>
              <a:pathLst>
                <a:path w="272" h="21" extrusionOk="0">
                  <a:moveTo>
                    <a:pt x="0" y="0"/>
                  </a:moveTo>
                  <a:cubicBezTo>
                    <a:pt x="93" y="7"/>
                    <a:pt x="182" y="14"/>
                    <a:pt x="271" y="21"/>
                  </a:cubicBezTo>
                  <a:cubicBezTo>
                    <a:pt x="182" y="14"/>
                    <a:pt x="93" y="7"/>
                    <a:pt x="0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03;p56">
              <a:extLst>
                <a:ext uri="{FF2B5EF4-FFF2-40B4-BE49-F238E27FC236}">
                  <a16:creationId xmlns:a16="http://schemas.microsoft.com/office/drawing/2014/main" id="{92DF65B3-5FBD-D336-03E4-2C67B0AD96A1}"/>
                </a:ext>
              </a:extLst>
            </p:cNvPr>
            <p:cNvSpPr/>
            <p:nvPr/>
          </p:nvSpPr>
          <p:spPr>
            <a:xfrm>
              <a:off x="5536461" y="4522518"/>
              <a:ext cx="311322" cy="621210"/>
            </a:xfrm>
            <a:custGeom>
              <a:avLst/>
              <a:gdLst/>
              <a:ahLst/>
              <a:cxnLst/>
              <a:rect l="l" t="t" r="r" b="b"/>
              <a:pathLst>
                <a:path w="10067" h="20086" extrusionOk="0">
                  <a:moveTo>
                    <a:pt x="4450" y="1"/>
                  </a:moveTo>
                  <a:cubicBezTo>
                    <a:pt x="3523" y="154"/>
                    <a:pt x="2537" y="242"/>
                    <a:pt x="1491" y="242"/>
                  </a:cubicBezTo>
                  <a:cubicBezTo>
                    <a:pt x="1224" y="242"/>
                    <a:pt x="952" y="236"/>
                    <a:pt x="677" y="224"/>
                  </a:cubicBezTo>
                  <a:cubicBezTo>
                    <a:pt x="656" y="224"/>
                    <a:pt x="639" y="221"/>
                    <a:pt x="618" y="221"/>
                  </a:cubicBezTo>
                  <a:cubicBezTo>
                    <a:pt x="546" y="217"/>
                    <a:pt x="478" y="213"/>
                    <a:pt x="405" y="210"/>
                  </a:cubicBezTo>
                  <a:cubicBezTo>
                    <a:pt x="381" y="207"/>
                    <a:pt x="357" y="207"/>
                    <a:pt x="333" y="207"/>
                  </a:cubicBezTo>
                  <a:cubicBezTo>
                    <a:pt x="244" y="200"/>
                    <a:pt x="155" y="193"/>
                    <a:pt x="62" y="186"/>
                  </a:cubicBezTo>
                  <a:lnTo>
                    <a:pt x="62" y="186"/>
                  </a:lnTo>
                  <a:cubicBezTo>
                    <a:pt x="0" y="1481"/>
                    <a:pt x="1878" y="13253"/>
                    <a:pt x="2991" y="20085"/>
                  </a:cubicBezTo>
                  <a:lnTo>
                    <a:pt x="10066" y="20085"/>
                  </a:lnTo>
                  <a:cubicBezTo>
                    <a:pt x="7656" y="13555"/>
                    <a:pt x="5754" y="6829"/>
                    <a:pt x="4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04;p56">
              <a:extLst>
                <a:ext uri="{FF2B5EF4-FFF2-40B4-BE49-F238E27FC236}">
                  <a16:creationId xmlns:a16="http://schemas.microsoft.com/office/drawing/2014/main" id="{1658DDF0-DA54-E62D-5243-53530CBC20D5}"/>
                </a:ext>
              </a:extLst>
            </p:cNvPr>
            <p:cNvSpPr/>
            <p:nvPr/>
          </p:nvSpPr>
          <p:spPr>
            <a:xfrm>
              <a:off x="5997245" y="4337009"/>
              <a:ext cx="124" cy="15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4"/>
                  </a:moveTo>
                  <a:cubicBezTo>
                    <a:pt x="1" y="1"/>
                    <a:pt x="1" y="1"/>
                    <a:pt x="4" y="1"/>
                  </a:cubicBezTo>
                  <a:cubicBezTo>
                    <a:pt x="1" y="1"/>
                    <a:pt x="1" y="1"/>
                    <a:pt x="1" y="4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05;p56">
              <a:extLst>
                <a:ext uri="{FF2B5EF4-FFF2-40B4-BE49-F238E27FC236}">
                  <a16:creationId xmlns:a16="http://schemas.microsoft.com/office/drawing/2014/main" id="{F45FE741-0899-CB39-ED1A-873E39B85545}"/>
                </a:ext>
              </a:extLst>
            </p:cNvPr>
            <p:cNvSpPr/>
            <p:nvPr/>
          </p:nvSpPr>
          <p:spPr>
            <a:xfrm>
              <a:off x="5673954" y="4337132"/>
              <a:ext cx="323321" cy="185410"/>
            </a:xfrm>
            <a:custGeom>
              <a:avLst/>
              <a:gdLst/>
              <a:ahLst/>
              <a:cxnLst/>
              <a:rect l="l" t="t" r="r" b="b"/>
              <a:pathLst>
                <a:path w="10455" h="5995" extrusionOk="0">
                  <a:moveTo>
                    <a:pt x="10455" y="0"/>
                  </a:moveTo>
                  <a:cubicBezTo>
                    <a:pt x="10290" y="221"/>
                    <a:pt x="6753" y="4876"/>
                    <a:pt x="1" y="5991"/>
                  </a:cubicBezTo>
                  <a:lnTo>
                    <a:pt x="4" y="5995"/>
                  </a:lnTo>
                  <a:cubicBezTo>
                    <a:pt x="6757" y="4876"/>
                    <a:pt x="10293" y="216"/>
                    <a:pt x="10455" y="0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06;p56">
              <a:extLst>
                <a:ext uri="{FF2B5EF4-FFF2-40B4-BE49-F238E27FC236}">
                  <a16:creationId xmlns:a16="http://schemas.microsoft.com/office/drawing/2014/main" id="{8CEF6DA0-322D-1F44-FA75-F2CD89F13002}"/>
                </a:ext>
              </a:extLst>
            </p:cNvPr>
            <p:cNvSpPr/>
            <p:nvPr/>
          </p:nvSpPr>
          <p:spPr>
            <a:xfrm>
              <a:off x="5674046" y="4336792"/>
              <a:ext cx="323445" cy="806929"/>
            </a:xfrm>
            <a:custGeom>
              <a:avLst/>
              <a:gdLst/>
              <a:ahLst/>
              <a:cxnLst/>
              <a:rect l="l" t="t" r="r" b="b"/>
              <a:pathLst>
                <a:path w="10459" h="26091" extrusionOk="0">
                  <a:moveTo>
                    <a:pt x="10458" y="0"/>
                  </a:moveTo>
                  <a:cubicBezTo>
                    <a:pt x="10458" y="1"/>
                    <a:pt x="10455" y="5"/>
                    <a:pt x="10455" y="8"/>
                  </a:cubicBezTo>
                  <a:cubicBezTo>
                    <a:pt x="10452" y="8"/>
                    <a:pt x="10452" y="8"/>
                    <a:pt x="10452" y="11"/>
                  </a:cubicBezTo>
                  <a:cubicBezTo>
                    <a:pt x="10290" y="227"/>
                    <a:pt x="6754" y="4887"/>
                    <a:pt x="1" y="6006"/>
                  </a:cubicBezTo>
                  <a:cubicBezTo>
                    <a:pt x="1305" y="12834"/>
                    <a:pt x="3207" y="19560"/>
                    <a:pt x="5617" y="26090"/>
                  </a:cubicBezTo>
                  <a:lnTo>
                    <a:pt x="8464" y="26090"/>
                  </a:lnTo>
                  <a:lnTo>
                    <a:pt x="9168" y="16872"/>
                  </a:lnTo>
                  <a:lnTo>
                    <a:pt x="104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07;p56">
              <a:extLst>
                <a:ext uri="{FF2B5EF4-FFF2-40B4-BE49-F238E27FC236}">
                  <a16:creationId xmlns:a16="http://schemas.microsoft.com/office/drawing/2014/main" id="{0E01CB00-5B8B-6226-E7D4-215054F4FD15}"/>
                </a:ext>
              </a:extLst>
            </p:cNvPr>
            <p:cNvSpPr/>
            <p:nvPr/>
          </p:nvSpPr>
          <p:spPr>
            <a:xfrm>
              <a:off x="4375006" y="4581871"/>
              <a:ext cx="113093" cy="561860"/>
            </a:xfrm>
            <a:custGeom>
              <a:avLst/>
              <a:gdLst/>
              <a:ahLst/>
              <a:cxnLst/>
              <a:rect l="l" t="t" r="r" b="b"/>
              <a:pathLst>
                <a:path w="3657" h="18167" extrusionOk="0">
                  <a:moveTo>
                    <a:pt x="1" y="1"/>
                  </a:moveTo>
                  <a:lnTo>
                    <a:pt x="1776" y="18166"/>
                  </a:lnTo>
                  <a:lnTo>
                    <a:pt x="3657" y="18166"/>
                  </a:lnTo>
                  <a:cubicBezTo>
                    <a:pt x="2342" y="12196"/>
                    <a:pt x="1501" y="6116"/>
                    <a:pt x="1192" y="18"/>
                  </a:cubicBezTo>
                  <a:cubicBezTo>
                    <a:pt x="1059" y="21"/>
                    <a:pt x="925" y="23"/>
                    <a:pt x="790" y="23"/>
                  </a:cubicBezTo>
                  <a:cubicBezTo>
                    <a:pt x="531" y="23"/>
                    <a:pt x="267" y="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08;p56">
              <a:extLst>
                <a:ext uri="{FF2B5EF4-FFF2-40B4-BE49-F238E27FC236}">
                  <a16:creationId xmlns:a16="http://schemas.microsoft.com/office/drawing/2014/main" id="{AED616FB-D598-A8F3-5522-05E0E0FB91E9}"/>
                </a:ext>
              </a:extLst>
            </p:cNvPr>
            <p:cNvSpPr/>
            <p:nvPr/>
          </p:nvSpPr>
          <p:spPr>
            <a:xfrm>
              <a:off x="4411838" y="4461682"/>
              <a:ext cx="300220" cy="682044"/>
            </a:xfrm>
            <a:custGeom>
              <a:avLst/>
              <a:gdLst/>
              <a:ahLst/>
              <a:cxnLst/>
              <a:rect l="l" t="t" r="r" b="b"/>
              <a:pathLst>
                <a:path w="9708" h="22053" extrusionOk="0">
                  <a:moveTo>
                    <a:pt x="9707" y="0"/>
                  </a:moveTo>
                  <a:lnTo>
                    <a:pt x="9703" y="4"/>
                  </a:lnTo>
                  <a:cubicBezTo>
                    <a:pt x="9590" y="117"/>
                    <a:pt x="5982" y="3749"/>
                    <a:pt x="1" y="3901"/>
                  </a:cubicBezTo>
                  <a:lnTo>
                    <a:pt x="1" y="3904"/>
                  </a:lnTo>
                  <a:cubicBezTo>
                    <a:pt x="310" y="10002"/>
                    <a:pt x="1151" y="16082"/>
                    <a:pt x="2466" y="22052"/>
                  </a:cubicBezTo>
                  <a:lnTo>
                    <a:pt x="7153" y="22052"/>
                  </a:lnTo>
                  <a:cubicBezTo>
                    <a:pt x="6902" y="19481"/>
                    <a:pt x="6668" y="17005"/>
                    <a:pt x="6473" y="14801"/>
                  </a:cubicBezTo>
                  <a:cubicBezTo>
                    <a:pt x="6349" y="13397"/>
                    <a:pt x="6242" y="12106"/>
                    <a:pt x="6153" y="10966"/>
                  </a:cubicBezTo>
                  <a:cubicBezTo>
                    <a:pt x="5961" y="8498"/>
                    <a:pt x="5868" y="6761"/>
                    <a:pt x="5923" y="6211"/>
                  </a:cubicBezTo>
                  <a:cubicBezTo>
                    <a:pt x="6778" y="4872"/>
                    <a:pt x="7754" y="3725"/>
                    <a:pt x="8817" y="2744"/>
                  </a:cubicBezTo>
                  <a:cubicBezTo>
                    <a:pt x="8934" y="2633"/>
                    <a:pt x="9055" y="2527"/>
                    <a:pt x="9178" y="2421"/>
                  </a:cubicBezTo>
                  <a:lnTo>
                    <a:pt x="97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09;p56">
              <a:extLst>
                <a:ext uri="{FF2B5EF4-FFF2-40B4-BE49-F238E27FC236}">
                  <a16:creationId xmlns:a16="http://schemas.microsoft.com/office/drawing/2014/main" id="{A2519D2D-87FA-3A9F-9C79-5009304EE648}"/>
                </a:ext>
              </a:extLst>
            </p:cNvPr>
            <p:cNvSpPr/>
            <p:nvPr/>
          </p:nvSpPr>
          <p:spPr>
            <a:xfrm>
              <a:off x="4712028" y="446168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73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10;p56">
              <a:extLst>
                <a:ext uri="{FF2B5EF4-FFF2-40B4-BE49-F238E27FC236}">
                  <a16:creationId xmlns:a16="http://schemas.microsoft.com/office/drawing/2014/main" id="{59012EF3-BC30-2E08-A94C-A18C040E00F8}"/>
                </a:ext>
              </a:extLst>
            </p:cNvPr>
            <p:cNvSpPr/>
            <p:nvPr/>
          </p:nvSpPr>
          <p:spPr>
            <a:xfrm>
              <a:off x="4595007" y="4375020"/>
              <a:ext cx="759054" cy="286883"/>
            </a:xfrm>
            <a:custGeom>
              <a:avLst/>
              <a:gdLst/>
              <a:ahLst/>
              <a:cxnLst/>
              <a:rect l="l" t="t" r="r" b="b"/>
              <a:pathLst>
                <a:path w="24545" h="9276" extrusionOk="0">
                  <a:moveTo>
                    <a:pt x="19543" y="0"/>
                  </a:moveTo>
                  <a:cubicBezTo>
                    <a:pt x="14997" y="0"/>
                    <a:pt x="8258" y="862"/>
                    <a:pt x="3255" y="5223"/>
                  </a:cubicBezTo>
                  <a:cubicBezTo>
                    <a:pt x="3132" y="5329"/>
                    <a:pt x="3011" y="5435"/>
                    <a:pt x="2894" y="5546"/>
                  </a:cubicBezTo>
                  <a:cubicBezTo>
                    <a:pt x="1831" y="6527"/>
                    <a:pt x="855" y="7674"/>
                    <a:pt x="0" y="9013"/>
                  </a:cubicBezTo>
                  <a:cubicBezTo>
                    <a:pt x="110" y="9027"/>
                    <a:pt x="220" y="9040"/>
                    <a:pt x="327" y="9054"/>
                  </a:cubicBezTo>
                  <a:cubicBezTo>
                    <a:pt x="354" y="9058"/>
                    <a:pt x="381" y="9061"/>
                    <a:pt x="412" y="9064"/>
                  </a:cubicBezTo>
                  <a:cubicBezTo>
                    <a:pt x="515" y="9075"/>
                    <a:pt x="615" y="9089"/>
                    <a:pt x="718" y="9099"/>
                  </a:cubicBezTo>
                  <a:cubicBezTo>
                    <a:pt x="745" y="9102"/>
                    <a:pt x="773" y="9106"/>
                    <a:pt x="801" y="9106"/>
                  </a:cubicBezTo>
                  <a:cubicBezTo>
                    <a:pt x="876" y="9116"/>
                    <a:pt x="948" y="9123"/>
                    <a:pt x="1020" y="9130"/>
                  </a:cubicBezTo>
                  <a:cubicBezTo>
                    <a:pt x="1068" y="9134"/>
                    <a:pt x="1116" y="9140"/>
                    <a:pt x="1161" y="9143"/>
                  </a:cubicBezTo>
                  <a:cubicBezTo>
                    <a:pt x="1213" y="9147"/>
                    <a:pt x="1264" y="9154"/>
                    <a:pt x="1316" y="9157"/>
                  </a:cubicBezTo>
                  <a:cubicBezTo>
                    <a:pt x="1419" y="9167"/>
                    <a:pt x="1522" y="9175"/>
                    <a:pt x="1625" y="9181"/>
                  </a:cubicBezTo>
                  <a:cubicBezTo>
                    <a:pt x="1638" y="9185"/>
                    <a:pt x="1652" y="9185"/>
                    <a:pt x="1669" y="9185"/>
                  </a:cubicBezTo>
                  <a:cubicBezTo>
                    <a:pt x="1683" y="9188"/>
                    <a:pt x="1700" y="9188"/>
                    <a:pt x="1714" y="9188"/>
                  </a:cubicBezTo>
                  <a:cubicBezTo>
                    <a:pt x="1937" y="9205"/>
                    <a:pt x="2160" y="9219"/>
                    <a:pt x="2379" y="9233"/>
                  </a:cubicBezTo>
                  <a:cubicBezTo>
                    <a:pt x="2918" y="9262"/>
                    <a:pt x="3446" y="9276"/>
                    <a:pt x="3966" y="9276"/>
                  </a:cubicBezTo>
                  <a:cubicBezTo>
                    <a:pt x="5051" y="9276"/>
                    <a:pt x="6095" y="9216"/>
                    <a:pt x="7101" y="9110"/>
                  </a:cubicBezTo>
                  <a:cubicBezTo>
                    <a:pt x="18108" y="7918"/>
                    <a:pt x="24246" y="726"/>
                    <a:pt x="24535" y="382"/>
                  </a:cubicBezTo>
                  <a:lnTo>
                    <a:pt x="24535" y="379"/>
                  </a:lnTo>
                  <a:lnTo>
                    <a:pt x="24538" y="375"/>
                  </a:lnTo>
                  <a:cubicBezTo>
                    <a:pt x="24541" y="368"/>
                    <a:pt x="24545" y="368"/>
                    <a:pt x="24545" y="368"/>
                  </a:cubicBezTo>
                  <a:cubicBezTo>
                    <a:pt x="24545" y="368"/>
                    <a:pt x="22512" y="0"/>
                    <a:pt x="19543" y="0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11;p56">
              <a:extLst>
                <a:ext uri="{FF2B5EF4-FFF2-40B4-BE49-F238E27FC236}">
                  <a16:creationId xmlns:a16="http://schemas.microsoft.com/office/drawing/2014/main" id="{37A478AA-5261-9884-AF57-5C1B32F2BE7B}"/>
                </a:ext>
              </a:extLst>
            </p:cNvPr>
            <p:cNvSpPr/>
            <p:nvPr/>
          </p:nvSpPr>
          <p:spPr>
            <a:xfrm>
              <a:off x="5354033" y="43863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2;p56">
              <a:extLst>
                <a:ext uri="{FF2B5EF4-FFF2-40B4-BE49-F238E27FC236}">
                  <a16:creationId xmlns:a16="http://schemas.microsoft.com/office/drawing/2014/main" id="{44ACDD42-157F-1CD5-9246-BA5A6DAE4F7B}"/>
                </a:ext>
              </a:extLst>
            </p:cNvPr>
            <p:cNvSpPr/>
            <p:nvPr/>
          </p:nvSpPr>
          <p:spPr>
            <a:xfrm>
              <a:off x="4595007" y="46537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3;p56">
              <a:extLst>
                <a:ext uri="{FF2B5EF4-FFF2-40B4-BE49-F238E27FC236}">
                  <a16:creationId xmlns:a16="http://schemas.microsoft.com/office/drawing/2014/main" id="{8829B236-A319-BC9A-B539-0515461C1B2E}"/>
                </a:ext>
              </a:extLst>
            </p:cNvPr>
            <p:cNvSpPr/>
            <p:nvPr/>
          </p:nvSpPr>
          <p:spPr>
            <a:xfrm>
              <a:off x="5353724" y="4386711"/>
              <a:ext cx="31" cy="12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4;p56">
              <a:extLst>
                <a:ext uri="{FF2B5EF4-FFF2-40B4-BE49-F238E27FC236}">
                  <a16:creationId xmlns:a16="http://schemas.microsoft.com/office/drawing/2014/main" id="{AF49D0FF-2FDE-150D-1F8D-1FEE3CACEC89}"/>
                </a:ext>
              </a:extLst>
            </p:cNvPr>
            <p:cNvSpPr/>
            <p:nvPr/>
          </p:nvSpPr>
          <p:spPr>
            <a:xfrm>
              <a:off x="5353817" y="4386371"/>
              <a:ext cx="247" cy="27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1"/>
                    <a:pt x="1" y="8"/>
                  </a:cubicBezTo>
                  <a:cubicBezTo>
                    <a:pt x="4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5;p56">
              <a:extLst>
                <a:ext uri="{FF2B5EF4-FFF2-40B4-BE49-F238E27FC236}">
                  <a16:creationId xmlns:a16="http://schemas.microsoft.com/office/drawing/2014/main" id="{3B30DC7E-7F3D-11CC-033F-6562F7AACA7A}"/>
                </a:ext>
              </a:extLst>
            </p:cNvPr>
            <p:cNvSpPr/>
            <p:nvPr/>
          </p:nvSpPr>
          <p:spPr>
            <a:xfrm>
              <a:off x="4645230" y="4658976"/>
              <a:ext cx="1423" cy="12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1" y="0"/>
                  </a:moveTo>
                  <a:cubicBezTo>
                    <a:pt x="14" y="4"/>
                    <a:pt x="28" y="4"/>
                    <a:pt x="45" y="4"/>
                  </a:cubicBezTo>
                  <a:cubicBezTo>
                    <a:pt x="28" y="4"/>
                    <a:pt x="14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6;p56">
              <a:extLst>
                <a:ext uri="{FF2B5EF4-FFF2-40B4-BE49-F238E27FC236}">
                  <a16:creationId xmlns:a16="http://schemas.microsoft.com/office/drawing/2014/main" id="{1CE338CE-AD86-020A-4740-B25220D67109}"/>
                </a:ext>
              </a:extLst>
            </p:cNvPr>
            <p:cNvSpPr/>
            <p:nvPr/>
          </p:nvSpPr>
          <p:spPr>
            <a:xfrm>
              <a:off x="4607748" y="4655357"/>
              <a:ext cx="9494" cy="1082"/>
            </a:xfrm>
            <a:custGeom>
              <a:avLst/>
              <a:gdLst/>
              <a:ahLst/>
              <a:cxnLst/>
              <a:rect l="l" t="t" r="r" b="b"/>
              <a:pathLst>
                <a:path w="307" h="35" extrusionOk="0">
                  <a:moveTo>
                    <a:pt x="0" y="0"/>
                  </a:moveTo>
                  <a:cubicBezTo>
                    <a:pt x="103" y="11"/>
                    <a:pt x="203" y="25"/>
                    <a:pt x="306" y="35"/>
                  </a:cubicBezTo>
                  <a:cubicBezTo>
                    <a:pt x="203" y="25"/>
                    <a:pt x="103" y="11"/>
                    <a:pt x="0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7;p56">
              <a:extLst>
                <a:ext uri="{FF2B5EF4-FFF2-40B4-BE49-F238E27FC236}">
                  <a16:creationId xmlns:a16="http://schemas.microsoft.com/office/drawing/2014/main" id="{FCE720AB-29D3-8FD7-516E-513FD6804851}"/>
                </a:ext>
              </a:extLst>
            </p:cNvPr>
            <p:cNvSpPr/>
            <p:nvPr/>
          </p:nvSpPr>
          <p:spPr>
            <a:xfrm>
              <a:off x="4595007" y="4653780"/>
              <a:ext cx="10112" cy="1299"/>
            </a:xfrm>
            <a:custGeom>
              <a:avLst/>
              <a:gdLst/>
              <a:ahLst/>
              <a:cxnLst/>
              <a:rect l="l" t="t" r="r" b="b"/>
              <a:pathLst>
                <a:path w="327" h="42" extrusionOk="0">
                  <a:moveTo>
                    <a:pt x="327" y="41"/>
                  </a:moveTo>
                  <a:cubicBezTo>
                    <a:pt x="220" y="27"/>
                    <a:pt x="110" y="14"/>
                    <a:pt x="0" y="0"/>
                  </a:cubicBezTo>
                  <a:cubicBezTo>
                    <a:pt x="110" y="14"/>
                    <a:pt x="220" y="27"/>
                    <a:pt x="327" y="4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8;p56">
              <a:extLst>
                <a:ext uri="{FF2B5EF4-FFF2-40B4-BE49-F238E27FC236}">
                  <a16:creationId xmlns:a16="http://schemas.microsoft.com/office/drawing/2014/main" id="{908B861F-3AA3-66D5-A5F7-4DADA5B08E5D}"/>
                </a:ext>
              </a:extLst>
            </p:cNvPr>
            <p:cNvSpPr/>
            <p:nvPr/>
          </p:nvSpPr>
          <p:spPr>
            <a:xfrm>
              <a:off x="4619747" y="4656625"/>
              <a:ext cx="6804" cy="804"/>
            </a:xfrm>
            <a:custGeom>
              <a:avLst/>
              <a:gdLst/>
              <a:ahLst/>
              <a:cxnLst/>
              <a:rect l="l" t="t" r="r" b="b"/>
              <a:pathLst>
                <a:path w="220" h="26" extrusionOk="0">
                  <a:moveTo>
                    <a:pt x="1" y="1"/>
                  </a:moveTo>
                  <a:cubicBezTo>
                    <a:pt x="76" y="11"/>
                    <a:pt x="148" y="18"/>
                    <a:pt x="220" y="25"/>
                  </a:cubicBezTo>
                  <a:cubicBezTo>
                    <a:pt x="148" y="18"/>
                    <a:pt x="76" y="11"/>
                    <a:pt x="1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9;p56">
              <a:extLst>
                <a:ext uri="{FF2B5EF4-FFF2-40B4-BE49-F238E27FC236}">
                  <a16:creationId xmlns:a16="http://schemas.microsoft.com/office/drawing/2014/main" id="{A6937008-14E8-8D32-04E1-4CA8FA40327A}"/>
                </a:ext>
              </a:extLst>
            </p:cNvPr>
            <p:cNvSpPr/>
            <p:nvPr/>
          </p:nvSpPr>
          <p:spPr>
            <a:xfrm>
              <a:off x="4630880" y="4657800"/>
              <a:ext cx="4824" cy="464"/>
            </a:xfrm>
            <a:custGeom>
              <a:avLst/>
              <a:gdLst/>
              <a:ahLst/>
              <a:cxnLst/>
              <a:rect l="l" t="t" r="r" b="b"/>
              <a:pathLst>
                <a:path w="156" h="15" extrusionOk="0">
                  <a:moveTo>
                    <a:pt x="1" y="0"/>
                  </a:moveTo>
                  <a:cubicBezTo>
                    <a:pt x="53" y="4"/>
                    <a:pt x="104" y="11"/>
                    <a:pt x="156" y="14"/>
                  </a:cubicBezTo>
                  <a:cubicBezTo>
                    <a:pt x="104" y="11"/>
                    <a:pt x="53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20;p56">
              <a:extLst>
                <a:ext uri="{FF2B5EF4-FFF2-40B4-BE49-F238E27FC236}">
                  <a16:creationId xmlns:a16="http://schemas.microsoft.com/office/drawing/2014/main" id="{7E8FC74C-A1D0-3397-260C-C0F09722A8D9}"/>
                </a:ext>
              </a:extLst>
            </p:cNvPr>
            <p:cNvSpPr/>
            <p:nvPr/>
          </p:nvSpPr>
          <p:spPr>
            <a:xfrm>
              <a:off x="4668609" y="4656749"/>
              <a:ext cx="146121" cy="5227"/>
            </a:xfrm>
            <a:custGeom>
              <a:avLst/>
              <a:gdLst/>
              <a:ahLst/>
              <a:cxnLst/>
              <a:rect l="l" t="t" r="r" b="b"/>
              <a:pathLst>
                <a:path w="4725" h="169" extrusionOk="0">
                  <a:moveTo>
                    <a:pt x="4721" y="1"/>
                  </a:moveTo>
                  <a:cubicBezTo>
                    <a:pt x="3715" y="107"/>
                    <a:pt x="2671" y="167"/>
                    <a:pt x="1586" y="167"/>
                  </a:cubicBezTo>
                  <a:cubicBezTo>
                    <a:pt x="1067" y="167"/>
                    <a:pt x="538" y="153"/>
                    <a:pt x="0" y="124"/>
                  </a:cubicBezTo>
                  <a:lnTo>
                    <a:pt x="0" y="124"/>
                  </a:lnTo>
                  <a:cubicBezTo>
                    <a:pt x="556" y="154"/>
                    <a:pt x="1103" y="169"/>
                    <a:pt x="1639" y="169"/>
                  </a:cubicBezTo>
                  <a:cubicBezTo>
                    <a:pt x="2707" y="169"/>
                    <a:pt x="3735" y="111"/>
                    <a:pt x="4724" y="4"/>
                  </a:cubicBezTo>
                  <a:lnTo>
                    <a:pt x="4721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21;p56">
              <a:extLst>
                <a:ext uri="{FF2B5EF4-FFF2-40B4-BE49-F238E27FC236}">
                  <a16:creationId xmlns:a16="http://schemas.microsoft.com/office/drawing/2014/main" id="{6FB5B76F-0082-E8F0-B8F4-3C2006065A81}"/>
                </a:ext>
              </a:extLst>
            </p:cNvPr>
            <p:cNvSpPr/>
            <p:nvPr/>
          </p:nvSpPr>
          <p:spPr>
            <a:xfrm>
              <a:off x="4647982" y="4659161"/>
              <a:ext cx="20627" cy="1454"/>
            </a:xfrm>
            <a:custGeom>
              <a:avLst/>
              <a:gdLst/>
              <a:ahLst/>
              <a:cxnLst/>
              <a:rect l="l" t="t" r="r" b="b"/>
              <a:pathLst>
                <a:path w="667" h="47" extrusionOk="0">
                  <a:moveTo>
                    <a:pt x="1" y="1"/>
                  </a:moveTo>
                  <a:lnTo>
                    <a:pt x="1" y="1"/>
                  </a:lnTo>
                  <a:cubicBezTo>
                    <a:pt x="224" y="18"/>
                    <a:pt x="447" y="36"/>
                    <a:pt x="666" y="46"/>
                  </a:cubicBezTo>
                  <a:cubicBezTo>
                    <a:pt x="447" y="32"/>
                    <a:pt x="224" y="18"/>
                    <a:pt x="1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22;p56">
              <a:extLst>
                <a:ext uri="{FF2B5EF4-FFF2-40B4-BE49-F238E27FC236}">
                  <a16:creationId xmlns:a16="http://schemas.microsoft.com/office/drawing/2014/main" id="{4FD5C3D5-0E0E-85FB-2E8F-FD4C6CF08340}"/>
                </a:ext>
              </a:extLst>
            </p:cNvPr>
            <p:cNvSpPr/>
            <p:nvPr/>
          </p:nvSpPr>
          <p:spPr>
            <a:xfrm>
              <a:off x="4635674" y="4658233"/>
              <a:ext cx="9587" cy="773"/>
            </a:xfrm>
            <a:custGeom>
              <a:avLst/>
              <a:gdLst/>
              <a:ahLst/>
              <a:cxnLst/>
              <a:rect l="l" t="t" r="r" b="b"/>
              <a:pathLst>
                <a:path w="310" h="25" extrusionOk="0">
                  <a:moveTo>
                    <a:pt x="1" y="0"/>
                  </a:moveTo>
                  <a:cubicBezTo>
                    <a:pt x="104" y="10"/>
                    <a:pt x="207" y="18"/>
                    <a:pt x="310" y="24"/>
                  </a:cubicBezTo>
                  <a:cubicBezTo>
                    <a:pt x="207" y="18"/>
                    <a:pt x="104" y="10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23;p56">
              <a:extLst>
                <a:ext uri="{FF2B5EF4-FFF2-40B4-BE49-F238E27FC236}">
                  <a16:creationId xmlns:a16="http://schemas.microsoft.com/office/drawing/2014/main" id="{9A90379A-4089-AD88-A854-4CA5A400C0B4}"/>
                </a:ext>
              </a:extLst>
            </p:cNvPr>
            <p:cNvSpPr/>
            <p:nvPr/>
          </p:nvSpPr>
          <p:spPr>
            <a:xfrm>
              <a:off x="4605089" y="4655048"/>
              <a:ext cx="2690" cy="340"/>
            </a:xfrm>
            <a:custGeom>
              <a:avLst/>
              <a:gdLst/>
              <a:ahLst/>
              <a:cxnLst/>
              <a:rect l="l" t="t" r="r" b="b"/>
              <a:pathLst>
                <a:path w="87" h="11" extrusionOk="0">
                  <a:moveTo>
                    <a:pt x="1" y="0"/>
                  </a:moveTo>
                  <a:cubicBezTo>
                    <a:pt x="28" y="4"/>
                    <a:pt x="55" y="7"/>
                    <a:pt x="86" y="10"/>
                  </a:cubicBezTo>
                  <a:cubicBezTo>
                    <a:pt x="55" y="7"/>
                    <a:pt x="28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24;p56">
              <a:extLst>
                <a:ext uri="{FF2B5EF4-FFF2-40B4-BE49-F238E27FC236}">
                  <a16:creationId xmlns:a16="http://schemas.microsoft.com/office/drawing/2014/main" id="{9A2638F7-1266-0A02-9D1F-5C3E9BA7A9D8}"/>
                </a:ext>
              </a:extLst>
            </p:cNvPr>
            <p:cNvSpPr/>
            <p:nvPr/>
          </p:nvSpPr>
          <p:spPr>
            <a:xfrm>
              <a:off x="4626520" y="4657398"/>
              <a:ext cx="4391" cy="433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1" y="0"/>
                  </a:moveTo>
                  <a:cubicBezTo>
                    <a:pt x="49" y="4"/>
                    <a:pt x="97" y="10"/>
                    <a:pt x="142" y="13"/>
                  </a:cubicBezTo>
                  <a:cubicBezTo>
                    <a:pt x="97" y="10"/>
                    <a:pt x="49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25;p56">
              <a:extLst>
                <a:ext uri="{FF2B5EF4-FFF2-40B4-BE49-F238E27FC236}">
                  <a16:creationId xmlns:a16="http://schemas.microsoft.com/office/drawing/2014/main" id="{6EA31F7A-406E-9BCB-37C8-149A5395B4B5}"/>
                </a:ext>
              </a:extLst>
            </p:cNvPr>
            <p:cNvSpPr/>
            <p:nvPr/>
          </p:nvSpPr>
          <p:spPr>
            <a:xfrm>
              <a:off x="4646621" y="4659068"/>
              <a:ext cx="1392" cy="124"/>
            </a:xfrm>
            <a:custGeom>
              <a:avLst/>
              <a:gdLst/>
              <a:ahLst/>
              <a:cxnLst/>
              <a:rect l="l" t="t" r="r" b="b"/>
              <a:pathLst>
                <a:path w="45" h="4" extrusionOk="0">
                  <a:moveTo>
                    <a:pt x="45" y="4"/>
                  </a:moveTo>
                  <a:lnTo>
                    <a:pt x="45" y="4"/>
                  </a:lnTo>
                  <a:cubicBezTo>
                    <a:pt x="31" y="4"/>
                    <a:pt x="14" y="4"/>
                    <a:pt x="0" y="1"/>
                  </a:cubicBezTo>
                  <a:cubicBezTo>
                    <a:pt x="14" y="4"/>
                    <a:pt x="31" y="4"/>
                    <a:pt x="45" y="4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26;p56">
              <a:extLst>
                <a:ext uri="{FF2B5EF4-FFF2-40B4-BE49-F238E27FC236}">
                  <a16:creationId xmlns:a16="http://schemas.microsoft.com/office/drawing/2014/main" id="{11799EAC-16A5-11F9-FB56-CE7313B795D0}"/>
                </a:ext>
              </a:extLst>
            </p:cNvPr>
            <p:cNvSpPr/>
            <p:nvPr/>
          </p:nvSpPr>
          <p:spPr>
            <a:xfrm>
              <a:off x="4617212" y="4656408"/>
              <a:ext cx="2567" cy="247"/>
            </a:xfrm>
            <a:custGeom>
              <a:avLst/>
              <a:gdLst/>
              <a:ahLst/>
              <a:cxnLst/>
              <a:rect l="l" t="t" r="r" b="b"/>
              <a:pathLst>
                <a:path w="83" h="8" extrusionOk="0">
                  <a:moveTo>
                    <a:pt x="0" y="1"/>
                  </a:moveTo>
                  <a:cubicBezTo>
                    <a:pt x="27" y="4"/>
                    <a:pt x="55" y="8"/>
                    <a:pt x="83" y="8"/>
                  </a:cubicBezTo>
                  <a:cubicBezTo>
                    <a:pt x="55" y="8"/>
                    <a:pt x="27" y="4"/>
                    <a:pt x="0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27;p56">
              <a:extLst>
                <a:ext uri="{FF2B5EF4-FFF2-40B4-BE49-F238E27FC236}">
                  <a16:creationId xmlns:a16="http://schemas.microsoft.com/office/drawing/2014/main" id="{399B2EC2-F3D5-3460-B2E4-BF7A6E157C73}"/>
                </a:ext>
              </a:extLst>
            </p:cNvPr>
            <p:cNvSpPr/>
            <p:nvPr/>
          </p:nvSpPr>
          <p:spPr>
            <a:xfrm>
              <a:off x="4593306" y="4653780"/>
              <a:ext cx="306436" cy="489953"/>
            </a:xfrm>
            <a:custGeom>
              <a:avLst/>
              <a:gdLst/>
              <a:ahLst/>
              <a:cxnLst/>
              <a:rect l="l" t="t" r="r" b="b"/>
              <a:pathLst>
                <a:path w="9909" h="15842" extrusionOk="0">
                  <a:moveTo>
                    <a:pt x="55" y="0"/>
                  </a:moveTo>
                  <a:cubicBezTo>
                    <a:pt x="0" y="550"/>
                    <a:pt x="93" y="2287"/>
                    <a:pt x="285" y="4755"/>
                  </a:cubicBezTo>
                  <a:cubicBezTo>
                    <a:pt x="374" y="5895"/>
                    <a:pt x="481" y="7186"/>
                    <a:pt x="605" y="8590"/>
                  </a:cubicBezTo>
                  <a:cubicBezTo>
                    <a:pt x="800" y="10794"/>
                    <a:pt x="1034" y="13270"/>
                    <a:pt x="1285" y="15841"/>
                  </a:cubicBezTo>
                  <a:lnTo>
                    <a:pt x="9909" y="15841"/>
                  </a:lnTo>
                  <a:cubicBezTo>
                    <a:pt x="8783" y="10630"/>
                    <a:pt x="7863" y="5377"/>
                    <a:pt x="7159" y="100"/>
                  </a:cubicBezTo>
                  <a:cubicBezTo>
                    <a:pt x="6170" y="207"/>
                    <a:pt x="5142" y="265"/>
                    <a:pt x="4074" y="265"/>
                  </a:cubicBezTo>
                  <a:cubicBezTo>
                    <a:pt x="3537" y="265"/>
                    <a:pt x="2991" y="250"/>
                    <a:pt x="2434" y="220"/>
                  </a:cubicBezTo>
                  <a:cubicBezTo>
                    <a:pt x="2215" y="210"/>
                    <a:pt x="1992" y="192"/>
                    <a:pt x="1769" y="175"/>
                  </a:cubicBezTo>
                  <a:cubicBezTo>
                    <a:pt x="1755" y="175"/>
                    <a:pt x="1738" y="175"/>
                    <a:pt x="1724" y="172"/>
                  </a:cubicBezTo>
                  <a:cubicBezTo>
                    <a:pt x="1707" y="172"/>
                    <a:pt x="1693" y="172"/>
                    <a:pt x="1680" y="168"/>
                  </a:cubicBezTo>
                  <a:cubicBezTo>
                    <a:pt x="1577" y="162"/>
                    <a:pt x="1474" y="154"/>
                    <a:pt x="1371" y="144"/>
                  </a:cubicBezTo>
                  <a:cubicBezTo>
                    <a:pt x="1319" y="141"/>
                    <a:pt x="1268" y="134"/>
                    <a:pt x="1216" y="130"/>
                  </a:cubicBezTo>
                  <a:cubicBezTo>
                    <a:pt x="1171" y="127"/>
                    <a:pt x="1123" y="121"/>
                    <a:pt x="1075" y="117"/>
                  </a:cubicBezTo>
                  <a:cubicBezTo>
                    <a:pt x="1003" y="110"/>
                    <a:pt x="931" y="103"/>
                    <a:pt x="856" y="93"/>
                  </a:cubicBezTo>
                  <a:cubicBezTo>
                    <a:pt x="828" y="93"/>
                    <a:pt x="800" y="89"/>
                    <a:pt x="773" y="86"/>
                  </a:cubicBezTo>
                  <a:cubicBezTo>
                    <a:pt x="670" y="76"/>
                    <a:pt x="570" y="62"/>
                    <a:pt x="467" y="51"/>
                  </a:cubicBezTo>
                  <a:cubicBezTo>
                    <a:pt x="436" y="48"/>
                    <a:pt x="409" y="45"/>
                    <a:pt x="382" y="41"/>
                  </a:cubicBezTo>
                  <a:cubicBezTo>
                    <a:pt x="275" y="27"/>
                    <a:pt x="165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28;p56">
              <a:extLst>
                <a:ext uri="{FF2B5EF4-FFF2-40B4-BE49-F238E27FC236}">
                  <a16:creationId xmlns:a16="http://schemas.microsoft.com/office/drawing/2014/main" id="{CEEC85D8-7C9C-B210-136E-84D3E636F5C9}"/>
                </a:ext>
              </a:extLst>
            </p:cNvPr>
            <p:cNvSpPr/>
            <p:nvPr/>
          </p:nvSpPr>
          <p:spPr>
            <a:xfrm>
              <a:off x="5353724" y="4386618"/>
              <a:ext cx="124" cy="12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29;p56">
              <a:extLst>
                <a:ext uri="{FF2B5EF4-FFF2-40B4-BE49-F238E27FC236}">
                  <a16:creationId xmlns:a16="http://schemas.microsoft.com/office/drawing/2014/main" id="{76C07714-0868-92DD-4BFF-6FEAC1133042}"/>
                </a:ext>
              </a:extLst>
            </p:cNvPr>
            <p:cNvSpPr/>
            <p:nvPr/>
          </p:nvSpPr>
          <p:spPr>
            <a:xfrm>
              <a:off x="4912979" y="3389696"/>
              <a:ext cx="971818" cy="1413572"/>
            </a:xfrm>
            <a:custGeom>
              <a:avLst/>
              <a:gdLst/>
              <a:ahLst/>
              <a:cxnLst/>
              <a:rect l="l" t="t" r="r" b="b"/>
              <a:pathLst>
                <a:path w="31425" h="45706" extrusionOk="0">
                  <a:moveTo>
                    <a:pt x="21524" y="0"/>
                  </a:moveTo>
                  <a:cubicBezTo>
                    <a:pt x="21195" y="0"/>
                    <a:pt x="20848" y="146"/>
                    <a:pt x="20648" y="448"/>
                  </a:cubicBezTo>
                  <a:lnTo>
                    <a:pt x="15029" y="7534"/>
                  </a:lnTo>
                  <a:cubicBezTo>
                    <a:pt x="13621" y="9309"/>
                    <a:pt x="11901" y="10820"/>
                    <a:pt x="9927" y="11935"/>
                  </a:cubicBezTo>
                  <a:cubicBezTo>
                    <a:pt x="9683" y="12073"/>
                    <a:pt x="9456" y="12190"/>
                    <a:pt x="9250" y="12282"/>
                  </a:cubicBezTo>
                  <a:cubicBezTo>
                    <a:pt x="9141" y="10888"/>
                    <a:pt x="8924" y="8386"/>
                    <a:pt x="8629" y="6525"/>
                  </a:cubicBezTo>
                  <a:cubicBezTo>
                    <a:pt x="8360" y="4818"/>
                    <a:pt x="7713" y="4458"/>
                    <a:pt x="7234" y="4458"/>
                  </a:cubicBezTo>
                  <a:cubicBezTo>
                    <a:pt x="6948" y="4458"/>
                    <a:pt x="6721" y="4586"/>
                    <a:pt x="6669" y="4633"/>
                  </a:cubicBezTo>
                  <a:cubicBezTo>
                    <a:pt x="6610" y="4687"/>
                    <a:pt x="6414" y="6356"/>
                    <a:pt x="6208" y="8269"/>
                  </a:cubicBezTo>
                  <a:cubicBezTo>
                    <a:pt x="5817" y="11894"/>
                    <a:pt x="5738" y="15551"/>
                    <a:pt x="5968" y="19194"/>
                  </a:cubicBezTo>
                  <a:cubicBezTo>
                    <a:pt x="6040" y="20343"/>
                    <a:pt x="6102" y="21233"/>
                    <a:pt x="6130" y="21288"/>
                  </a:cubicBezTo>
                  <a:cubicBezTo>
                    <a:pt x="4876" y="25239"/>
                    <a:pt x="1" y="44885"/>
                    <a:pt x="1" y="44885"/>
                  </a:cubicBezTo>
                  <a:lnTo>
                    <a:pt x="8746" y="45706"/>
                  </a:lnTo>
                  <a:lnTo>
                    <a:pt x="11955" y="25250"/>
                  </a:lnTo>
                  <a:cubicBezTo>
                    <a:pt x="11955" y="25250"/>
                    <a:pt x="17339" y="21882"/>
                    <a:pt x="19547" y="19901"/>
                  </a:cubicBezTo>
                  <a:cubicBezTo>
                    <a:pt x="22990" y="18647"/>
                    <a:pt x="30042" y="16738"/>
                    <a:pt x="30760" y="16282"/>
                  </a:cubicBezTo>
                  <a:cubicBezTo>
                    <a:pt x="31424" y="15857"/>
                    <a:pt x="31302" y="14894"/>
                    <a:pt x="30562" y="14894"/>
                  </a:cubicBezTo>
                  <a:cubicBezTo>
                    <a:pt x="30434" y="14894"/>
                    <a:pt x="30288" y="14922"/>
                    <a:pt x="30124" y="14987"/>
                  </a:cubicBezTo>
                  <a:cubicBezTo>
                    <a:pt x="29149" y="15375"/>
                    <a:pt x="22074" y="16687"/>
                    <a:pt x="20405" y="16993"/>
                  </a:cubicBezTo>
                  <a:cubicBezTo>
                    <a:pt x="20347" y="16676"/>
                    <a:pt x="20274" y="16337"/>
                    <a:pt x="20185" y="15987"/>
                  </a:cubicBezTo>
                  <a:lnTo>
                    <a:pt x="29140" y="8619"/>
                  </a:lnTo>
                  <a:cubicBezTo>
                    <a:pt x="29140" y="8619"/>
                    <a:pt x="30276" y="7524"/>
                    <a:pt x="30015" y="7081"/>
                  </a:cubicBezTo>
                  <a:cubicBezTo>
                    <a:pt x="29828" y="6765"/>
                    <a:pt x="29537" y="6622"/>
                    <a:pt x="29199" y="6622"/>
                  </a:cubicBezTo>
                  <a:cubicBezTo>
                    <a:pt x="28793" y="6622"/>
                    <a:pt x="28320" y="6829"/>
                    <a:pt x="27879" y="7191"/>
                  </a:cubicBezTo>
                  <a:cubicBezTo>
                    <a:pt x="27165" y="7777"/>
                    <a:pt x="21109" y="12303"/>
                    <a:pt x="19355" y="13329"/>
                  </a:cubicBezTo>
                  <a:cubicBezTo>
                    <a:pt x="19244" y="13041"/>
                    <a:pt x="19138" y="12767"/>
                    <a:pt x="19028" y="12505"/>
                  </a:cubicBezTo>
                  <a:lnTo>
                    <a:pt x="26925" y="3854"/>
                  </a:lnTo>
                  <a:cubicBezTo>
                    <a:pt x="26925" y="3854"/>
                    <a:pt x="27498" y="3068"/>
                    <a:pt x="26804" y="2426"/>
                  </a:cubicBezTo>
                  <a:cubicBezTo>
                    <a:pt x="26653" y="2285"/>
                    <a:pt x="26481" y="2230"/>
                    <a:pt x="26303" y="2230"/>
                  </a:cubicBezTo>
                  <a:cubicBezTo>
                    <a:pt x="25669" y="2230"/>
                    <a:pt x="24971" y="2930"/>
                    <a:pt x="24971" y="2930"/>
                  </a:cubicBezTo>
                  <a:cubicBezTo>
                    <a:pt x="24971" y="2930"/>
                    <a:pt x="20185" y="8045"/>
                    <a:pt x="17219" y="10439"/>
                  </a:cubicBezTo>
                  <a:cubicBezTo>
                    <a:pt x="16907" y="10301"/>
                    <a:pt x="16907" y="10301"/>
                    <a:pt x="16371" y="10167"/>
                  </a:cubicBezTo>
                  <a:cubicBezTo>
                    <a:pt x="17744" y="7232"/>
                    <a:pt x="22317" y="1532"/>
                    <a:pt x="22369" y="819"/>
                  </a:cubicBezTo>
                  <a:cubicBezTo>
                    <a:pt x="22409" y="282"/>
                    <a:pt x="21982" y="0"/>
                    <a:pt x="21524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30;p56">
              <a:extLst>
                <a:ext uri="{FF2B5EF4-FFF2-40B4-BE49-F238E27FC236}">
                  <a16:creationId xmlns:a16="http://schemas.microsoft.com/office/drawing/2014/main" id="{B67EB330-457F-2299-12E6-84F8D4B33EB8}"/>
                </a:ext>
              </a:extLst>
            </p:cNvPr>
            <p:cNvSpPr/>
            <p:nvPr/>
          </p:nvSpPr>
          <p:spPr>
            <a:xfrm>
              <a:off x="5090180" y="3866739"/>
              <a:ext cx="10669" cy="164782"/>
            </a:xfrm>
            <a:custGeom>
              <a:avLst/>
              <a:gdLst/>
              <a:ahLst/>
              <a:cxnLst/>
              <a:rect l="l" t="t" r="r" b="b"/>
              <a:pathLst>
                <a:path w="345" h="5328" extrusionOk="0">
                  <a:moveTo>
                    <a:pt x="1" y="0"/>
                  </a:moveTo>
                  <a:cubicBezTo>
                    <a:pt x="85" y="1241"/>
                    <a:pt x="183" y="2946"/>
                    <a:pt x="265" y="4199"/>
                  </a:cubicBezTo>
                  <a:lnTo>
                    <a:pt x="265" y="4199"/>
                  </a:lnTo>
                  <a:cubicBezTo>
                    <a:pt x="256" y="4061"/>
                    <a:pt x="247" y="3917"/>
                    <a:pt x="238" y="3770"/>
                  </a:cubicBezTo>
                  <a:cubicBezTo>
                    <a:pt x="169" y="2678"/>
                    <a:pt x="128" y="1582"/>
                    <a:pt x="115" y="487"/>
                  </a:cubicBezTo>
                  <a:cubicBezTo>
                    <a:pt x="77" y="326"/>
                    <a:pt x="39" y="161"/>
                    <a:pt x="1" y="0"/>
                  </a:cubicBezTo>
                  <a:close/>
                  <a:moveTo>
                    <a:pt x="265" y="4199"/>
                  </a:moveTo>
                  <a:lnTo>
                    <a:pt x="265" y="4199"/>
                  </a:lnTo>
                  <a:cubicBezTo>
                    <a:pt x="293" y="4647"/>
                    <a:pt x="321" y="5037"/>
                    <a:pt x="345" y="5328"/>
                  </a:cubicBezTo>
                  <a:cubicBezTo>
                    <a:pt x="321" y="5038"/>
                    <a:pt x="294" y="4647"/>
                    <a:pt x="265" y="4199"/>
                  </a:cubicBezTo>
                  <a:close/>
                </a:path>
              </a:pathLst>
            </a:custGeom>
            <a:solidFill>
              <a:srgbClr val="F8C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31;p56">
              <a:extLst>
                <a:ext uri="{FF2B5EF4-FFF2-40B4-BE49-F238E27FC236}">
                  <a16:creationId xmlns:a16="http://schemas.microsoft.com/office/drawing/2014/main" id="{F7AE49A0-DA8D-FFF0-9AF2-C6E6B21F678D}"/>
                </a:ext>
              </a:extLst>
            </p:cNvPr>
            <p:cNvSpPr/>
            <p:nvPr/>
          </p:nvSpPr>
          <p:spPr>
            <a:xfrm>
              <a:off x="4953677" y="4612892"/>
              <a:ext cx="649" cy="2350"/>
            </a:xfrm>
            <a:custGeom>
              <a:avLst/>
              <a:gdLst/>
              <a:ahLst/>
              <a:cxnLst/>
              <a:rect l="l" t="t" r="r" b="b"/>
              <a:pathLst>
                <a:path w="21" h="76" extrusionOk="0">
                  <a:moveTo>
                    <a:pt x="21" y="1"/>
                  </a:moveTo>
                  <a:cubicBezTo>
                    <a:pt x="21" y="1"/>
                    <a:pt x="17" y="4"/>
                    <a:pt x="17" y="7"/>
                  </a:cubicBezTo>
                  <a:cubicBezTo>
                    <a:pt x="17" y="4"/>
                    <a:pt x="21" y="4"/>
                    <a:pt x="21" y="1"/>
                  </a:cubicBezTo>
                  <a:close/>
                  <a:moveTo>
                    <a:pt x="10" y="42"/>
                  </a:moveTo>
                  <a:cubicBezTo>
                    <a:pt x="7" y="52"/>
                    <a:pt x="3" y="62"/>
                    <a:pt x="0" y="76"/>
                  </a:cubicBezTo>
                  <a:cubicBezTo>
                    <a:pt x="3" y="66"/>
                    <a:pt x="7" y="52"/>
                    <a:pt x="10" y="42"/>
                  </a:cubicBezTo>
                  <a:close/>
                </a:path>
              </a:pathLst>
            </a:custGeom>
            <a:solidFill>
              <a:srgbClr val="7A5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32;p56">
              <a:extLst>
                <a:ext uri="{FF2B5EF4-FFF2-40B4-BE49-F238E27FC236}">
                  <a16:creationId xmlns:a16="http://schemas.microsoft.com/office/drawing/2014/main" id="{30119FC5-A07D-26C9-2A99-5F78D6A6FB3C}"/>
                </a:ext>
              </a:extLst>
            </p:cNvPr>
            <p:cNvSpPr/>
            <p:nvPr/>
          </p:nvSpPr>
          <p:spPr>
            <a:xfrm>
              <a:off x="4949749" y="3881801"/>
              <a:ext cx="227206" cy="749126"/>
            </a:xfrm>
            <a:custGeom>
              <a:avLst/>
              <a:gdLst/>
              <a:ahLst/>
              <a:cxnLst/>
              <a:rect l="l" t="t" r="r" b="b"/>
              <a:pathLst>
                <a:path w="7347" h="24222" extrusionOk="0">
                  <a:moveTo>
                    <a:pt x="4656" y="0"/>
                  </a:moveTo>
                  <a:lnTo>
                    <a:pt x="4656" y="0"/>
                  </a:lnTo>
                  <a:cubicBezTo>
                    <a:pt x="4669" y="1095"/>
                    <a:pt x="4710" y="2191"/>
                    <a:pt x="4779" y="3283"/>
                  </a:cubicBezTo>
                  <a:cubicBezTo>
                    <a:pt x="4817" y="3911"/>
                    <a:pt x="4854" y="4460"/>
                    <a:pt x="4886" y="4841"/>
                  </a:cubicBezTo>
                  <a:lnTo>
                    <a:pt x="4886" y="4844"/>
                  </a:lnTo>
                  <a:lnTo>
                    <a:pt x="4886" y="4869"/>
                  </a:lnTo>
                  <a:lnTo>
                    <a:pt x="4886" y="4872"/>
                  </a:lnTo>
                  <a:lnTo>
                    <a:pt x="4886" y="4879"/>
                  </a:lnTo>
                  <a:cubicBezTo>
                    <a:pt x="4886" y="4879"/>
                    <a:pt x="4889" y="4879"/>
                    <a:pt x="4889" y="4882"/>
                  </a:cubicBezTo>
                  <a:lnTo>
                    <a:pt x="4889" y="4885"/>
                  </a:lnTo>
                  <a:lnTo>
                    <a:pt x="4889" y="4890"/>
                  </a:lnTo>
                  <a:lnTo>
                    <a:pt x="4889" y="4896"/>
                  </a:lnTo>
                  <a:lnTo>
                    <a:pt x="4889" y="4913"/>
                  </a:lnTo>
                  <a:cubicBezTo>
                    <a:pt x="4889" y="4917"/>
                    <a:pt x="4889" y="4923"/>
                    <a:pt x="4892" y="4927"/>
                  </a:cubicBezTo>
                  <a:cubicBezTo>
                    <a:pt x="4913" y="5191"/>
                    <a:pt x="4930" y="5356"/>
                    <a:pt x="4941" y="5377"/>
                  </a:cubicBezTo>
                  <a:cubicBezTo>
                    <a:pt x="4879" y="5583"/>
                    <a:pt x="4803" y="5830"/>
                    <a:pt x="4721" y="6112"/>
                  </a:cubicBezTo>
                  <a:cubicBezTo>
                    <a:pt x="4721" y="6115"/>
                    <a:pt x="4717" y="6115"/>
                    <a:pt x="4717" y="6115"/>
                  </a:cubicBezTo>
                  <a:lnTo>
                    <a:pt x="4717" y="6118"/>
                  </a:lnTo>
                  <a:lnTo>
                    <a:pt x="4717" y="6121"/>
                  </a:lnTo>
                  <a:cubicBezTo>
                    <a:pt x="4717" y="6126"/>
                    <a:pt x="4714" y="6126"/>
                    <a:pt x="4714" y="6129"/>
                  </a:cubicBezTo>
                  <a:lnTo>
                    <a:pt x="4714" y="6132"/>
                  </a:lnTo>
                  <a:cubicBezTo>
                    <a:pt x="4714" y="6135"/>
                    <a:pt x="4710" y="6139"/>
                    <a:pt x="4710" y="6139"/>
                  </a:cubicBezTo>
                  <a:lnTo>
                    <a:pt x="4710" y="6142"/>
                  </a:lnTo>
                  <a:cubicBezTo>
                    <a:pt x="4710" y="6146"/>
                    <a:pt x="4707" y="6149"/>
                    <a:pt x="4707" y="6153"/>
                  </a:cubicBezTo>
                  <a:lnTo>
                    <a:pt x="4707" y="6156"/>
                  </a:lnTo>
                  <a:cubicBezTo>
                    <a:pt x="4092" y="8264"/>
                    <a:pt x="3018" y="12357"/>
                    <a:pt x="1957" y="16504"/>
                  </a:cubicBezTo>
                  <a:cubicBezTo>
                    <a:pt x="1322" y="18980"/>
                    <a:pt x="690" y="21476"/>
                    <a:pt x="162" y="23573"/>
                  </a:cubicBezTo>
                  <a:lnTo>
                    <a:pt x="162" y="23577"/>
                  </a:lnTo>
                  <a:lnTo>
                    <a:pt x="162" y="23583"/>
                  </a:lnTo>
                  <a:cubicBezTo>
                    <a:pt x="162" y="23583"/>
                    <a:pt x="158" y="23587"/>
                    <a:pt x="158" y="23590"/>
                  </a:cubicBezTo>
                  <a:cubicBezTo>
                    <a:pt x="154" y="23604"/>
                    <a:pt x="151" y="23615"/>
                    <a:pt x="151" y="23628"/>
                  </a:cubicBezTo>
                  <a:lnTo>
                    <a:pt x="148" y="23628"/>
                  </a:lnTo>
                  <a:lnTo>
                    <a:pt x="148" y="23639"/>
                  </a:lnTo>
                  <a:cubicBezTo>
                    <a:pt x="148" y="23639"/>
                    <a:pt x="144" y="23642"/>
                    <a:pt x="144" y="23645"/>
                  </a:cubicBezTo>
                  <a:cubicBezTo>
                    <a:pt x="141" y="23656"/>
                    <a:pt x="141" y="23666"/>
                    <a:pt x="137" y="23680"/>
                  </a:cubicBezTo>
                  <a:cubicBezTo>
                    <a:pt x="134" y="23690"/>
                    <a:pt x="130" y="23700"/>
                    <a:pt x="127" y="23714"/>
                  </a:cubicBezTo>
                  <a:lnTo>
                    <a:pt x="127" y="23718"/>
                  </a:lnTo>
                  <a:cubicBezTo>
                    <a:pt x="113" y="23765"/>
                    <a:pt x="103" y="23813"/>
                    <a:pt x="89" y="23862"/>
                  </a:cubicBezTo>
                  <a:lnTo>
                    <a:pt x="89" y="23865"/>
                  </a:lnTo>
                  <a:lnTo>
                    <a:pt x="89" y="23872"/>
                  </a:lnTo>
                  <a:cubicBezTo>
                    <a:pt x="86" y="23875"/>
                    <a:pt x="86" y="23878"/>
                    <a:pt x="86" y="23878"/>
                  </a:cubicBezTo>
                  <a:cubicBezTo>
                    <a:pt x="59" y="23995"/>
                    <a:pt x="27" y="24109"/>
                    <a:pt x="0" y="24222"/>
                  </a:cubicBezTo>
                  <a:cubicBezTo>
                    <a:pt x="618" y="24054"/>
                    <a:pt x="1212" y="23868"/>
                    <a:pt x="1789" y="23669"/>
                  </a:cubicBezTo>
                  <a:cubicBezTo>
                    <a:pt x="2537" y="20641"/>
                    <a:pt x="3155" y="17575"/>
                    <a:pt x="3852" y="14547"/>
                  </a:cubicBezTo>
                  <a:cubicBezTo>
                    <a:pt x="4309" y="12549"/>
                    <a:pt x="4755" y="10537"/>
                    <a:pt x="5373" y="8583"/>
                  </a:cubicBezTo>
                  <a:cubicBezTo>
                    <a:pt x="5627" y="7777"/>
                    <a:pt x="7347" y="7344"/>
                    <a:pt x="6898" y="6644"/>
                  </a:cubicBezTo>
                  <a:cubicBezTo>
                    <a:pt x="6331" y="5758"/>
                    <a:pt x="5538" y="4457"/>
                    <a:pt x="5250" y="2846"/>
                  </a:cubicBezTo>
                  <a:cubicBezTo>
                    <a:pt x="5074" y="1868"/>
                    <a:pt x="4865" y="930"/>
                    <a:pt x="4656" y="0"/>
                  </a:cubicBezTo>
                  <a:close/>
                </a:path>
              </a:pathLst>
            </a:custGeom>
            <a:solidFill>
              <a:srgbClr val="F79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33;p56">
              <a:extLst>
                <a:ext uri="{FF2B5EF4-FFF2-40B4-BE49-F238E27FC236}">
                  <a16:creationId xmlns:a16="http://schemas.microsoft.com/office/drawing/2014/main" id="{5A747AF5-6362-8434-617E-2DB6F2498718}"/>
                </a:ext>
              </a:extLst>
            </p:cNvPr>
            <p:cNvSpPr/>
            <p:nvPr/>
          </p:nvSpPr>
          <p:spPr>
            <a:xfrm>
              <a:off x="5203335" y="3803923"/>
              <a:ext cx="109320" cy="266255"/>
            </a:xfrm>
            <a:custGeom>
              <a:avLst/>
              <a:gdLst/>
              <a:ahLst/>
              <a:cxnLst/>
              <a:rect l="l" t="t" r="r" b="b"/>
              <a:pathLst>
                <a:path w="3535" h="8609" extrusionOk="0">
                  <a:moveTo>
                    <a:pt x="132" y="0"/>
                  </a:moveTo>
                  <a:cubicBezTo>
                    <a:pt x="39" y="0"/>
                    <a:pt x="1" y="109"/>
                    <a:pt x="67" y="407"/>
                  </a:cubicBezTo>
                  <a:cubicBezTo>
                    <a:pt x="273" y="1317"/>
                    <a:pt x="696" y="2147"/>
                    <a:pt x="840" y="3092"/>
                  </a:cubicBezTo>
                  <a:cubicBezTo>
                    <a:pt x="1111" y="4870"/>
                    <a:pt x="1015" y="6940"/>
                    <a:pt x="276" y="8609"/>
                  </a:cubicBezTo>
                  <a:cubicBezTo>
                    <a:pt x="750" y="7538"/>
                    <a:pt x="1674" y="6741"/>
                    <a:pt x="2371" y="5801"/>
                  </a:cubicBezTo>
                  <a:cubicBezTo>
                    <a:pt x="3068" y="4860"/>
                    <a:pt x="3535" y="3555"/>
                    <a:pt x="2962" y="2535"/>
                  </a:cubicBezTo>
                  <a:cubicBezTo>
                    <a:pt x="2505" y="1732"/>
                    <a:pt x="1595" y="1351"/>
                    <a:pt x="974" y="702"/>
                  </a:cubicBezTo>
                  <a:cubicBezTo>
                    <a:pt x="766" y="486"/>
                    <a:pt x="328" y="0"/>
                    <a:pt x="132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34;p56">
              <a:extLst>
                <a:ext uri="{FF2B5EF4-FFF2-40B4-BE49-F238E27FC236}">
                  <a16:creationId xmlns:a16="http://schemas.microsoft.com/office/drawing/2014/main" id="{7DC7218A-E20A-BCB9-39AF-68A66AFC3884}"/>
                </a:ext>
              </a:extLst>
            </p:cNvPr>
            <p:cNvSpPr/>
            <p:nvPr/>
          </p:nvSpPr>
          <p:spPr>
            <a:xfrm>
              <a:off x="5462859" y="3841749"/>
              <a:ext cx="92002" cy="171524"/>
            </a:xfrm>
            <a:custGeom>
              <a:avLst/>
              <a:gdLst/>
              <a:ahLst/>
              <a:cxnLst/>
              <a:rect l="l" t="t" r="r" b="b"/>
              <a:pathLst>
                <a:path w="2975" h="5546" extrusionOk="0">
                  <a:moveTo>
                    <a:pt x="86" y="1"/>
                  </a:moveTo>
                  <a:cubicBezTo>
                    <a:pt x="1" y="643"/>
                    <a:pt x="194" y="1292"/>
                    <a:pt x="433" y="1892"/>
                  </a:cubicBezTo>
                  <a:cubicBezTo>
                    <a:pt x="674" y="2493"/>
                    <a:pt x="966" y="3081"/>
                    <a:pt x="1089" y="3716"/>
                  </a:cubicBezTo>
                  <a:cubicBezTo>
                    <a:pt x="1216" y="4351"/>
                    <a:pt x="1141" y="5014"/>
                    <a:pt x="760" y="5546"/>
                  </a:cubicBezTo>
                  <a:cubicBezTo>
                    <a:pt x="2975" y="4540"/>
                    <a:pt x="1045" y="1347"/>
                    <a:pt x="86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35;p56">
              <a:extLst>
                <a:ext uri="{FF2B5EF4-FFF2-40B4-BE49-F238E27FC236}">
                  <a16:creationId xmlns:a16="http://schemas.microsoft.com/office/drawing/2014/main" id="{71809B4D-95B5-F14A-340C-37C72DA002F8}"/>
                </a:ext>
              </a:extLst>
            </p:cNvPr>
            <p:cNvSpPr/>
            <p:nvPr/>
          </p:nvSpPr>
          <p:spPr>
            <a:xfrm>
              <a:off x="5169936" y="3872028"/>
              <a:ext cx="707564" cy="931258"/>
            </a:xfrm>
            <a:custGeom>
              <a:avLst/>
              <a:gdLst/>
              <a:ahLst/>
              <a:cxnLst/>
              <a:rect l="l" t="t" r="r" b="b"/>
              <a:pathLst>
                <a:path w="22880" h="30111" extrusionOk="0">
                  <a:moveTo>
                    <a:pt x="22880" y="0"/>
                  </a:moveTo>
                  <a:lnTo>
                    <a:pt x="11636" y="3241"/>
                  </a:lnTo>
                  <a:lnTo>
                    <a:pt x="4364" y="7790"/>
                  </a:lnTo>
                  <a:cubicBezTo>
                    <a:pt x="4022" y="8006"/>
                    <a:pt x="3637" y="8111"/>
                    <a:pt x="3253" y="8111"/>
                  </a:cubicBezTo>
                  <a:cubicBezTo>
                    <a:pt x="2750" y="8111"/>
                    <a:pt x="2250" y="7930"/>
                    <a:pt x="1854" y="7578"/>
                  </a:cubicBezTo>
                  <a:lnTo>
                    <a:pt x="1597" y="7348"/>
                  </a:lnTo>
                  <a:lnTo>
                    <a:pt x="1597" y="7348"/>
                  </a:lnTo>
                  <a:lnTo>
                    <a:pt x="2840" y="9597"/>
                  </a:lnTo>
                  <a:lnTo>
                    <a:pt x="0" y="29056"/>
                  </a:lnTo>
                  <a:lnTo>
                    <a:pt x="437" y="30111"/>
                  </a:lnTo>
                  <a:lnTo>
                    <a:pt x="3646" y="9655"/>
                  </a:lnTo>
                  <a:cubicBezTo>
                    <a:pt x="3646" y="9655"/>
                    <a:pt x="9030" y="6287"/>
                    <a:pt x="11238" y="4306"/>
                  </a:cubicBezTo>
                  <a:cubicBezTo>
                    <a:pt x="14681" y="3052"/>
                    <a:pt x="21733" y="1143"/>
                    <a:pt x="22451" y="687"/>
                  </a:cubicBezTo>
                  <a:cubicBezTo>
                    <a:pt x="22722" y="512"/>
                    <a:pt x="22859" y="251"/>
                    <a:pt x="22880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36;p56">
              <a:extLst>
                <a:ext uri="{FF2B5EF4-FFF2-40B4-BE49-F238E27FC236}">
                  <a16:creationId xmlns:a16="http://schemas.microsoft.com/office/drawing/2014/main" id="{1021384A-0B0D-1763-8D2B-C9367A37B528}"/>
                </a:ext>
              </a:extLst>
            </p:cNvPr>
            <p:cNvSpPr/>
            <p:nvPr/>
          </p:nvSpPr>
          <p:spPr>
            <a:xfrm>
              <a:off x="4814576" y="4386804"/>
              <a:ext cx="539177" cy="270059"/>
            </a:xfrm>
            <a:custGeom>
              <a:avLst/>
              <a:gdLst/>
              <a:ahLst/>
              <a:cxnLst/>
              <a:rect l="l" t="t" r="r" b="b"/>
              <a:pathLst>
                <a:path w="17435" h="8732" extrusionOk="0">
                  <a:moveTo>
                    <a:pt x="17435" y="1"/>
                  </a:moveTo>
                  <a:cubicBezTo>
                    <a:pt x="17346" y="106"/>
                    <a:pt x="16690" y="877"/>
                    <a:pt x="15495" y="1924"/>
                  </a:cubicBezTo>
                  <a:lnTo>
                    <a:pt x="15495" y="1924"/>
                  </a:lnTo>
                  <a:cubicBezTo>
                    <a:pt x="16689" y="878"/>
                    <a:pt x="17345" y="108"/>
                    <a:pt x="17435" y="1"/>
                  </a:cubicBezTo>
                  <a:close/>
                  <a:moveTo>
                    <a:pt x="15495" y="1924"/>
                  </a:moveTo>
                  <a:lnTo>
                    <a:pt x="15495" y="1924"/>
                  </a:lnTo>
                  <a:cubicBezTo>
                    <a:pt x="12854" y="4240"/>
                    <a:pt x="7582" y="7908"/>
                    <a:pt x="1" y="8729"/>
                  </a:cubicBezTo>
                  <a:lnTo>
                    <a:pt x="4" y="8732"/>
                  </a:lnTo>
                  <a:cubicBezTo>
                    <a:pt x="7585" y="7912"/>
                    <a:pt x="12855" y="4241"/>
                    <a:pt x="15495" y="19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37;p56">
              <a:extLst>
                <a:ext uri="{FF2B5EF4-FFF2-40B4-BE49-F238E27FC236}">
                  <a16:creationId xmlns:a16="http://schemas.microsoft.com/office/drawing/2014/main" id="{A044DC27-8FEF-B849-09E7-F080D6F88E15}"/>
                </a:ext>
              </a:extLst>
            </p:cNvPr>
            <p:cNvSpPr/>
            <p:nvPr/>
          </p:nvSpPr>
          <p:spPr>
            <a:xfrm>
              <a:off x="4814699" y="4386371"/>
              <a:ext cx="539363" cy="757353"/>
            </a:xfrm>
            <a:custGeom>
              <a:avLst/>
              <a:gdLst/>
              <a:ahLst/>
              <a:cxnLst/>
              <a:rect l="l" t="t" r="r" b="b"/>
              <a:pathLst>
                <a:path w="17441" h="24488" extrusionOk="0">
                  <a:moveTo>
                    <a:pt x="17441" y="1"/>
                  </a:moveTo>
                  <a:cubicBezTo>
                    <a:pt x="17440" y="1"/>
                    <a:pt x="17437" y="1"/>
                    <a:pt x="17434" y="8"/>
                  </a:cubicBezTo>
                  <a:lnTo>
                    <a:pt x="17431" y="12"/>
                  </a:lnTo>
                  <a:lnTo>
                    <a:pt x="17431" y="15"/>
                  </a:lnTo>
                  <a:cubicBezTo>
                    <a:pt x="17146" y="351"/>
                    <a:pt x="11010" y="7554"/>
                    <a:pt x="0" y="8746"/>
                  </a:cubicBezTo>
                  <a:cubicBezTo>
                    <a:pt x="704" y="14023"/>
                    <a:pt x="1624" y="19276"/>
                    <a:pt x="2750" y="24487"/>
                  </a:cubicBezTo>
                  <a:lnTo>
                    <a:pt x="14169" y="24487"/>
                  </a:lnTo>
                  <a:lnTo>
                    <a:pt x="17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38;p56">
              <a:extLst>
                <a:ext uri="{FF2B5EF4-FFF2-40B4-BE49-F238E27FC236}">
                  <a16:creationId xmlns:a16="http://schemas.microsoft.com/office/drawing/2014/main" id="{A1A3B0DE-7075-42CB-408D-424F55DB2FAD}"/>
                </a:ext>
              </a:extLst>
            </p:cNvPr>
            <p:cNvSpPr/>
            <p:nvPr/>
          </p:nvSpPr>
          <p:spPr>
            <a:xfrm>
              <a:off x="3463395" y="437375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39;p56">
              <a:extLst>
                <a:ext uri="{FF2B5EF4-FFF2-40B4-BE49-F238E27FC236}">
                  <a16:creationId xmlns:a16="http://schemas.microsoft.com/office/drawing/2014/main" id="{00543386-7185-AB31-8D3F-0B8C657B7C87}"/>
                </a:ext>
              </a:extLst>
            </p:cNvPr>
            <p:cNvSpPr/>
            <p:nvPr/>
          </p:nvSpPr>
          <p:spPr>
            <a:xfrm>
              <a:off x="3131600" y="4722379"/>
              <a:ext cx="1732" cy="680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1" y="21"/>
                  </a:moveTo>
                  <a:cubicBezTo>
                    <a:pt x="18" y="14"/>
                    <a:pt x="39" y="7"/>
                    <a:pt x="55" y="0"/>
                  </a:cubicBezTo>
                  <a:cubicBezTo>
                    <a:pt x="39" y="7"/>
                    <a:pt x="18" y="14"/>
                    <a:pt x="1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40;p56">
              <a:extLst>
                <a:ext uri="{FF2B5EF4-FFF2-40B4-BE49-F238E27FC236}">
                  <a16:creationId xmlns:a16="http://schemas.microsoft.com/office/drawing/2014/main" id="{09618AB3-227B-EF67-036D-990556AE504B}"/>
                </a:ext>
              </a:extLst>
            </p:cNvPr>
            <p:cNvSpPr/>
            <p:nvPr/>
          </p:nvSpPr>
          <p:spPr>
            <a:xfrm>
              <a:off x="3123312" y="4725348"/>
              <a:ext cx="2165" cy="742"/>
            </a:xfrm>
            <a:custGeom>
              <a:avLst/>
              <a:gdLst/>
              <a:ahLst/>
              <a:cxnLst/>
              <a:rect l="l" t="t" r="r" b="b"/>
              <a:pathLst>
                <a:path w="70" h="24" extrusionOk="0">
                  <a:moveTo>
                    <a:pt x="1" y="24"/>
                  </a:moveTo>
                  <a:cubicBezTo>
                    <a:pt x="25" y="14"/>
                    <a:pt x="45" y="7"/>
                    <a:pt x="69" y="0"/>
                  </a:cubicBezTo>
                  <a:cubicBezTo>
                    <a:pt x="45" y="7"/>
                    <a:pt x="25" y="14"/>
                    <a:pt x="1" y="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41;p56">
              <a:extLst>
                <a:ext uri="{FF2B5EF4-FFF2-40B4-BE49-F238E27FC236}">
                  <a16:creationId xmlns:a16="http://schemas.microsoft.com/office/drawing/2014/main" id="{EB60DE51-45E7-B036-C564-9590DCE62301}"/>
                </a:ext>
              </a:extLst>
            </p:cNvPr>
            <p:cNvSpPr/>
            <p:nvPr/>
          </p:nvSpPr>
          <p:spPr>
            <a:xfrm>
              <a:off x="3115364" y="4728751"/>
              <a:ext cx="124" cy="12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42;p56">
              <a:extLst>
                <a:ext uri="{FF2B5EF4-FFF2-40B4-BE49-F238E27FC236}">
                  <a16:creationId xmlns:a16="http://schemas.microsoft.com/office/drawing/2014/main" id="{9A2EEE53-D5A8-7BEF-1751-4B58C86F1FBE}"/>
                </a:ext>
              </a:extLst>
            </p:cNvPr>
            <p:cNvSpPr/>
            <p:nvPr/>
          </p:nvSpPr>
          <p:spPr>
            <a:xfrm>
              <a:off x="3463395" y="4373443"/>
              <a:ext cx="31" cy="216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43;p56">
              <a:extLst>
                <a:ext uri="{FF2B5EF4-FFF2-40B4-BE49-F238E27FC236}">
                  <a16:creationId xmlns:a16="http://schemas.microsoft.com/office/drawing/2014/main" id="{D62017F0-DE93-7110-0223-871A518C5A81}"/>
                </a:ext>
              </a:extLst>
            </p:cNvPr>
            <p:cNvSpPr/>
            <p:nvPr/>
          </p:nvSpPr>
          <p:spPr>
            <a:xfrm>
              <a:off x="3133301" y="4670543"/>
              <a:ext cx="104712" cy="51865"/>
            </a:xfrm>
            <a:custGeom>
              <a:avLst/>
              <a:gdLst/>
              <a:ahLst/>
              <a:cxnLst/>
              <a:rect l="l" t="t" r="r" b="b"/>
              <a:pathLst>
                <a:path w="3386" h="1677" extrusionOk="0">
                  <a:moveTo>
                    <a:pt x="3386" y="0"/>
                  </a:moveTo>
                  <a:cubicBezTo>
                    <a:pt x="2390" y="632"/>
                    <a:pt x="1267" y="1203"/>
                    <a:pt x="0" y="1676"/>
                  </a:cubicBezTo>
                  <a:cubicBezTo>
                    <a:pt x="1267" y="1203"/>
                    <a:pt x="2390" y="632"/>
                    <a:pt x="3386" y="4"/>
                  </a:cubicBezTo>
                  <a:lnTo>
                    <a:pt x="3386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44;p56">
              <a:extLst>
                <a:ext uri="{FF2B5EF4-FFF2-40B4-BE49-F238E27FC236}">
                  <a16:creationId xmlns:a16="http://schemas.microsoft.com/office/drawing/2014/main" id="{49DE9F79-85F0-2116-EFFF-F0858BBF6225}"/>
                </a:ext>
              </a:extLst>
            </p:cNvPr>
            <p:cNvSpPr/>
            <p:nvPr/>
          </p:nvSpPr>
          <p:spPr>
            <a:xfrm>
              <a:off x="3115457" y="4726060"/>
              <a:ext cx="7886" cy="2722"/>
            </a:xfrm>
            <a:custGeom>
              <a:avLst/>
              <a:gdLst/>
              <a:ahLst/>
              <a:cxnLst/>
              <a:rect l="l" t="t" r="r" b="b"/>
              <a:pathLst>
                <a:path w="255" h="88" extrusionOk="0">
                  <a:moveTo>
                    <a:pt x="0" y="87"/>
                  </a:moveTo>
                  <a:cubicBezTo>
                    <a:pt x="87" y="59"/>
                    <a:pt x="169" y="29"/>
                    <a:pt x="255" y="1"/>
                  </a:cubicBezTo>
                  <a:cubicBezTo>
                    <a:pt x="169" y="29"/>
                    <a:pt x="87" y="59"/>
                    <a:pt x="0" y="87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45;p56">
              <a:extLst>
                <a:ext uri="{FF2B5EF4-FFF2-40B4-BE49-F238E27FC236}">
                  <a16:creationId xmlns:a16="http://schemas.microsoft.com/office/drawing/2014/main" id="{3A49CD5C-23F4-CFDA-C29B-0121E2B5AB7D}"/>
                </a:ext>
              </a:extLst>
            </p:cNvPr>
            <p:cNvSpPr/>
            <p:nvPr/>
          </p:nvSpPr>
          <p:spPr>
            <a:xfrm>
              <a:off x="3125446" y="4723029"/>
              <a:ext cx="6185" cy="235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75"/>
                  </a:moveTo>
                  <a:cubicBezTo>
                    <a:pt x="65" y="51"/>
                    <a:pt x="131" y="27"/>
                    <a:pt x="200" y="0"/>
                  </a:cubicBezTo>
                  <a:cubicBezTo>
                    <a:pt x="131" y="27"/>
                    <a:pt x="65" y="51"/>
                    <a:pt x="0" y="75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46;p56">
              <a:extLst>
                <a:ext uri="{FF2B5EF4-FFF2-40B4-BE49-F238E27FC236}">
                  <a16:creationId xmlns:a16="http://schemas.microsoft.com/office/drawing/2014/main" id="{6FA5B022-ACE3-0E25-0D96-C6C440A75CBB}"/>
                </a:ext>
              </a:extLst>
            </p:cNvPr>
            <p:cNvSpPr/>
            <p:nvPr/>
          </p:nvSpPr>
          <p:spPr>
            <a:xfrm>
              <a:off x="3115364" y="4670636"/>
              <a:ext cx="495975" cy="473098"/>
            </a:xfrm>
            <a:custGeom>
              <a:avLst/>
              <a:gdLst/>
              <a:ahLst/>
              <a:cxnLst/>
              <a:rect l="l" t="t" r="r" b="b"/>
              <a:pathLst>
                <a:path w="16038" h="15297" extrusionOk="0">
                  <a:moveTo>
                    <a:pt x="3966" y="1"/>
                  </a:moveTo>
                  <a:cubicBezTo>
                    <a:pt x="2970" y="629"/>
                    <a:pt x="1847" y="1200"/>
                    <a:pt x="580" y="1673"/>
                  </a:cubicBezTo>
                  <a:cubicBezTo>
                    <a:pt x="564" y="1680"/>
                    <a:pt x="543" y="1687"/>
                    <a:pt x="526" y="1694"/>
                  </a:cubicBezTo>
                  <a:cubicBezTo>
                    <a:pt x="457" y="1721"/>
                    <a:pt x="391" y="1745"/>
                    <a:pt x="326" y="1769"/>
                  </a:cubicBezTo>
                  <a:cubicBezTo>
                    <a:pt x="302" y="1776"/>
                    <a:pt x="282" y="1783"/>
                    <a:pt x="258" y="1793"/>
                  </a:cubicBezTo>
                  <a:cubicBezTo>
                    <a:pt x="172" y="1821"/>
                    <a:pt x="90" y="1851"/>
                    <a:pt x="3" y="1879"/>
                  </a:cubicBezTo>
                  <a:lnTo>
                    <a:pt x="0" y="1883"/>
                  </a:lnTo>
                  <a:cubicBezTo>
                    <a:pt x="364" y="2861"/>
                    <a:pt x="4549" y="9638"/>
                    <a:pt x="8092" y="15296"/>
                  </a:cubicBezTo>
                  <a:lnTo>
                    <a:pt x="16037" y="15296"/>
                  </a:lnTo>
                  <a:cubicBezTo>
                    <a:pt x="11632" y="10511"/>
                    <a:pt x="7577" y="5395"/>
                    <a:pt x="3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47;p56">
              <a:extLst>
                <a:ext uri="{FF2B5EF4-FFF2-40B4-BE49-F238E27FC236}">
                  <a16:creationId xmlns:a16="http://schemas.microsoft.com/office/drawing/2014/main" id="{5F9C2DE3-952B-1488-0521-B00758ABF826}"/>
                </a:ext>
              </a:extLst>
            </p:cNvPr>
            <p:cNvSpPr/>
            <p:nvPr/>
          </p:nvSpPr>
          <p:spPr>
            <a:xfrm>
              <a:off x="3463395" y="4373628"/>
              <a:ext cx="31" cy="15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48;p56">
              <a:extLst>
                <a:ext uri="{FF2B5EF4-FFF2-40B4-BE49-F238E27FC236}">
                  <a16:creationId xmlns:a16="http://schemas.microsoft.com/office/drawing/2014/main" id="{A5A9ED7A-32FA-51F1-B2D2-98C0B8F97247}"/>
                </a:ext>
              </a:extLst>
            </p:cNvPr>
            <p:cNvSpPr/>
            <p:nvPr/>
          </p:nvSpPr>
          <p:spPr>
            <a:xfrm>
              <a:off x="3237982" y="4373752"/>
              <a:ext cx="225443" cy="296904"/>
            </a:xfrm>
            <a:custGeom>
              <a:avLst/>
              <a:gdLst/>
              <a:ahLst/>
              <a:cxnLst/>
              <a:rect l="l" t="t" r="r" b="b"/>
              <a:pathLst>
                <a:path w="7290" h="9600" extrusionOk="0">
                  <a:moveTo>
                    <a:pt x="7290" y="0"/>
                  </a:moveTo>
                  <a:lnTo>
                    <a:pt x="7290" y="0"/>
                  </a:lnTo>
                  <a:cubicBezTo>
                    <a:pt x="7276" y="57"/>
                    <a:pt x="7197" y="367"/>
                    <a:pt x="7024" y="856"/>
                  </a:cubicBezTo>
                  <a:lnTo>
                    <a:pt x="7024" y="856"/>
                  </a:lnTo>
                  <a:cubicBezTo>
                    <a:pt x="7197" y="368"/>
                    <a:pt x="7276" y="58"/>
                    <a:pt x="7290" y="0"/>
                  </a:cubicBezTo>
                  <a:close/>
                  <a:moveTo>
                    <a:pt x="7024" y="857"/>
                  </a:moveTo>
                  <a:lnTo>
                    <a:pt x="7024" y="857"/>
                  </a:lnTo>
                  <a:cubicBezTo>
                    <a:pt x="6396" y="2625"/>
                    <a:pt x="4531" y="6726"/>
                    <a:pt x="1" y="9596"/>
                  </a:cubicBezTo>
                  <a:lnTo>
                    <a:pt x="1" y="9600"/>
                  </a:lnTo>
                  <a:cubicBezTo>
                    <a:pt x="4533" y="6727"/>
                    <a:pt x="6397" y="2625"/>
                    <a:pt x="7024" y="857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49;p56">
              <a:extLst>
                <a:ext uri="{FF2B5EF4-FFF2-40B4-BE49-F238E27FC236}">
                  <a16:creationId xmlns:a16="http://schemas.microsoft.com/office/drawing/2014/main" id="{C94B2C2A-6117-4EC4-7478-B9FD46C01CD7}"/>
                </a:ext>
              </a:extLst>
            </p:cNvPr>
            <p:cNvSpPr/>
            <p:nvPr/>
          </p:nvSpPr>
          <p:spPr>
            <a:xfrm>
              <a:off x="3237982" y="4373443"/>
              <a:ext cx="484286" cy="770280"/>
            </a:xfrm>
            <a:custGeom>
              <a:avLst/>
              <a:gdLst/>
              <a:ahLst/>
              <a:cxnLst/>
              <a:rect l="l" t="t" r="r" b="b"/>
              <a:pathLst>
                <a:path w="15660" h="24906" extrusionOk="0">
                  <a:moveTo>
                    <a:pt x="7290" y="0"/>
                  </a:moveTo>
                  <a:lnTo>
                    <a:pt x="7290" y="7"/>
                  </a:lnTo>
                  <a:lnTo>
                    <a:pt x="7290" y="10"/>
                  </a:lnTo>
                  <a:cubicBezTo>
                    <a:pt x="7224" y="271"/>
                    <a:pt x="5786" y="5943"/>
                    <a:pt x="1" y="9610"/>
                  </a:cubicBezTo>
                  <a:cubicBezTo>
                    <a:pt x="3612" y="15004"/>
                    <a:pt x="7667" y="20120"/>
                    <a:pt x="12072" y="24905"/>
                  </a:cubicBezTo>
                  <a:lnTo>
                    <a:pt x="15660" y="24905"/>
                  </a:lnTo>
                  <a:lnTo>
                    <a:pt x="72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50;p56">
              <a:extLst>
                <a:ext uri="{FF2B5EF4-FFF2-40B4-BE49-F238E27FC236}">
                  <a16:creationId xmlns:a16="http://schemas.microsoft.com/office/drawing/2014/main" id="{C30BE71C-5614-A0EE-39C3-07DE07A405E2}"/>
                </a:ext>
              </a:extLst>
            </p:cNvPr>
            <p:cNvSpPr/>
            <p:nvPr/>
          </p:nvSpPr>
          <p:spPr>
            <a:xfrm>
              <a:off x="3668089" y="4286255"/>
              <a:ext cx="678062" cy="433604"/>
            </a:xfrm>
            <a:custGeom>
              <a:avLst/>
              <a:gdLst/>
              <a:ahLst/>
              <a:cxnLst/>
              <a:rect l="l" t="t" r="r" b="b"/>
              <a:pathLst>
                <a:path w="21926" h="14020" extrusionOk="0">
                  <a:moveTo>
                    <a:pt x="21926" y="1"/>
                  </a:moveTo>
                  <a:cubicBezTo>
                    <a:pt x="21925" y="1"/>
                    <a:pt x="4591" y="890"/>
                    <a:pt x="1" y="14019"/>
                  </a:cubicBezTo>
                  <a:cubicBezTo>
                    <a:pt x="111" y="14005"/>
                    <a:pt x="221" y="13994"/>
                    <a:pt x="327" y="13984"/>
                  </a:cubicBezTo>
                  <a:cubicBezTo>
                    <a:pt x="354" y="13981"/>
                    <a:pt x="386" y="13978"/>
                    <a:pt x="413" y="13974"/>
                  </a:cubicBezTo>
                  <a:cubicBezTo>
                    <a:pt x="516" y="13961"/>
                    <a:pt x="619" y="13950"/>
                    <a:pt x="719" y="13937"/>
                  </a:cubicBezTo>
                  <a:cubicBezTo>
                    <a:pt x="746" y="13933"/>
                    <a:pt x="773" y="13929"/>
                    <a:pt x="804" y="13926"/>
                  </a:cubicBezTo>
                  <a:cubicBezTo>
                    <a:pt x="876" y="13919"/>
                    <a:pt x="949" y="13909"/>
                    <a:pt x="1020" y="13899"/>
                  </a:cubicBezTo>
                  <a:cubicBezTo>
                    <a:pt x="1069" y="13891"/>
                    <a:pt x="1113" y="13885"/>
                    <a:pt x="1161" y="13878"/>
                  </a:cubicBezTo>
                  <a:cubicBezTo>
                    <a:pt x="1213" y="13871"/>
                    <a:pt x="1264" y="13864"/>
                    <a:pt x="1316" y="13858"/>
                  </a:cubicBezTo>
                  <a:cubicBezTo>
                    <a:pt x="1419" y="13844"/>
                    <a:pt x="1519" y="13830"/>
                    <a:pt x="1622" y="13813"/>
                  </a:cubicBezTo>
                  <a:cubicBezTo>
                    <a:pt x="1635" y="13809"/>
                    <a:pt x="1649" y="13809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ubicBezTo>
                    <a:pt x="17380" y="8820"/>
                    <a:pt x="21716" y="413"/>
                    <a:pt x="21916" y="15"/>
                  </a:cubicBezTo>
                  <a:lnTo>
                    <a:pt x="21919" y="15"/>
                  </a:lnTo>
                  <a:lnTo>
                    <a:pt x="21919" y="7"/>
                  </a:lnTo>
                  <a:cubicBezTo>
                    <a:pt x="21922" y="4"/>
                    <a:pt x="21926" y="1"/>
                    <a:pt x="21926" y="1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51;p56">
              <a:extLst>
                <a:ext uri="{FF2B5EF4-FFF2-40B4-BE49-F238E27FC236}">
                  <a16:creationId xmlns:a16="http://schemas.microsoft.com/office/drawing/2014/main" id="{8239F7D2-895F-DB72-6AC6-5A3C23E0DC44}"/>
                </a:ext>
              </a:extLst>
            </p:cNvPr>
            <p:cNvSpPr/>
            <p:nvPr/>
          </p:nvSpPr>
          <p:spPr>
            <a:xfrm>
              <a:off x="4346122" y="428625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52;p56">
              <a:extLst>
                <a:ext uri="{FF2B5EF4-FFF2-40B4-BE49-F238E27FC236}">
                  <a16:creationId xmlns:a16="http://schemas.microsoft.com/office/drawing/2014/main" id="{FC3BE779-5C1C-165F-275C-7BEE4B09BAD5}"/>
                </a:ext>
              </a:extLst>
            </p:cNvPr>
            <p:cNvSpPr/>
            <p:nvPr/>
          </p:nvSpPr>
          <p:spPr>
            <a:xfrm>
              <a:off x="3787955" y="3338262"/>
              <a:ext cx="561382" cy="1457675"/>
            </a:xfrm>
            <a:custGeom>
              <a:avLst/>
              <a:gdLst/>
              <a:ahLst/>
              <a:cxnLst/>
              <a:rect l="l" t="t" r="r" b="b"/>
              <a:pathLst>
                <a:path w="18153" h="47132" extrusionOk="0">
                  <a:moveTo>
                    <a:pt x="9516" y="0"/>
                  </a:moveTo>
                  <a:cubicBezTo>
                    <a:pt x="9015" y="0"/>
                    <a:pt x="8507" y="169"/>
                    <a:pt x="8083" y="528"/>
                  </a:cubicBezTo>
                  <a:lnTo>
                    <a:pt x="1388" y="6200"/>
                  </a:lnTo>
                  <a:cubicBezTo>
                    <a:pt x="362" y="7071"/>
                    <a:pt x="1" y="8504"/>
                    <a:pt x="499" y="9760"/>
                  </a:cubicBezTo>
                  <a:lnTo>
                    <a:pt x="1330" y="11861"/>
                  </a:lnTo>
                  <a:cubicBezTo>
                    <a:pt x="2452" y="14693"/>
                    <a:pt x="6225" y="17856"/>
                    <a:pt x="8886" y="20166"/>
                  </a:cubicBezTo>
                  <a:lnTo>
                    <a:pt x="8420" y="42569"/>
                  </a:lnTo>
                  <a:cubicBezTo>
                    <a:pt x="8549" y="45138"/>
                    <a:pt x="10674" y="47131"/>
                    <a:pt x="13218" y="47131"/>
                  </a:cubicBezTo>
                  <a:cubicBezTo>
                    <a:pt x="13302" y="47131"/>
                    <a:pt x="13385" y="47129"/>
                    <a:pt x="13470" y="47125"/>
                  </a:cubicBezTo>
                  <a:cubicBezTo>
                    <a:pt x="16117" y="46987"/>
                    <a:pt x="18153" y="44732"/>
                    <a:pt x="18019" y="42084"/>
                  </a:cubicBezTo>
                  <a:cubicBezTo>
                    <a:pt x="17813" y="38050"/>
                    <a:pt x="17604" y="34016"/>
                    <a:pt x="17398" y="29986"/>
                  </a:cubicBezTo>
                  <a:cubicBezTo>
                    <a:pt x="17198" y="26143"/>
                    <a:pt x="17002" y="22302"/>
                    <a:pt x="16807" y="18460"/>
                  </a:cubicBezTo>
                  <a:cubicBezTo>
                    <a:pt x="16759" y="17523"/>
                    <a:pt x="16701" y="16589"/>
                    <a:pt x="16636" y="15655"/>
                  </a:cubicBezTo>
                  <a:cubicBezTo>
                    <a:pt x="16477" y="13482"/>
                    <a:pt x="15536" y="11446"/>
                    <a:pt x="14747" y="9440"/>
                  </a:cubicBezTo>
                  <a:cubicBezTo>
                    <a:pt x="14081" y="7741"/>
                    <a:pt x="13415" y="6046"/>
                    <a:pt x="12749" y="4346"/>
                  </a:cubicBezTo>
                  <a:cubicBezTo>
                    <a:pt x="12364" y="3371"/>
                    <a:pt x="11980" y="2392"/>
                    <a:pt x="11595" y="1414"/>
                  </a:cubicBezTo>
                  <a:cubicBezTo>
                    <a:pt x="11240" y="511"/>
                    <a:pt x="10388" y="0"/>
                    <a:pt x="9516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53;p56">
              <a:extLst>
                <a:ext uri="{FF2B5EF4-FFF2-40B4-BE49-F238E27FC236}">
                  <a16:creationId xmlns:a16="http://schemas.microsoft.com/office/drawing/2014/main" id="{A6DEF72E-2DDB-5DA1-FFA6-BC78D7459E42}"/>
                </a:ext>
              </a:extLst>
            </p:cNvPr>
            <p:cNvSpPr/>
            <p:nvPr/>
          </p:nvSpPr>
          <p:spPr>
            <a:xfrm>
              <a:off x="3890533" y="2918684"/>
              <a:ext cx="263017" cy="518005"/>
            </a:xfrm>
            <a:custGeom>
              <a:avLst/>
              <a:gdLst/>
              <a:ahLst/>
              <a:cxnLst/>
              <a:rect l="l" t="t" r="r" b="b"/>
              <a:pathLst>
                <a:path w="8505" h="16749" extrusionOk="0">
                  <a:moveTo>
                    <a:pt x="1657" y="1"/>
                  </a:moveTo>
                  <a:cubicBezTo>
                    <a:pt x="1522" y="1"/>
                    <a:pt x="1364" y="33"/>
                    <a:pt x="1175" y="100"/>
                  </a:cubicBezTo>
                  <a:cubicBezTo>
                    <a:pt x="409" y="371"/>
                    <a:pt x="1" y="1205"/>
                    <a:pt x="254" y="1974"/>
                  </a:cubicBezTo>
                  <a:lnTo>
                    <a:pt x="5168" y="16748"/>
                  </a:lnTo>
                  <a:lnTo>
                    <a:pt x="8505" y="15570"/>
                  </a:lnTo>
                  <a:lnTo>
                    <a:pt x="2472" y="872"/>
                  </a:lnTo>
                  <a:cubicBezTo>
                    <a:pt x="2258" y="302"/>
                    <a:pt x="2065" y="1"/>
                    <a:pt x="1657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54;p56">
              <a:extLst>
                <a:ext uri="{FF2B5EF4-FFF2-40B4-BE49-F238E27FC236}">
                  <a16:creationId xmlns:a16="http://schemas.microsoft.com/office/drawing/2014/main" id="{6BA82F71-1F82-551B-0509-E7B07ADAA8A1}"/>
                </a:ext>
              </a:extLst>
            </p:cNvPr>
            <p:cNvSpPr/>
            <p:nvPr/>
          </p:nvSpPr>
          <p:spPr>
            <a:xfrm>
              <a:off x="3653028" y="3001666"/>
              <a:ext cx="351679" cy="480026"/>
            </a:xfrm>
            <a:custGeom>
              <a:avLst/>
              <a:gdLst/>
              <a:ahLst/>
              <a:cxnLst/>
              <a:rect l="l" t="t" r="r" b="b"/>
              <a:pathLst>
                <a:path w="11372" h="15521" extrusionOk="0">
                  <a:moveTo>
                    <a:pt x="1489" y="0"/>
                  </a:moveTo>
                  <a:cubicBezTo>
                    <a:pt x="1212" y="0"/>
                    <a:pt x="933" y="76"/>
                    <a:pt x="683" y="235"/>
                  </a:cubicBezTo>
                  <a:cubicBezTo>
                    <a:pt x="0" y="675"/>
                    <a:pt x="234" y="1565"/>
                    <a:pt x="659" y="2257"/>
                  </a:cubicBezTo>
                  <a:lnTo>
                    <a:pt x="8392" y="15520"/>
                  </a:lnTo>
                  <a:lnTo>
                    <a:pt x="11371" y="13608"/>
                  </a:lnTo>
                  <a:lnTo>
                    <a:pt x="2730" y="661"/>
                  </a:lnTo>
                  <a:cubicBezTo>
                    <a:pt x="2442" y="232"/>
                    <a:pt x="1970" y="0"/>
                    <a:pt x="1489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55;p56">
              <a:extLst>
                <a:ext uri="{FF2B5EF4-FFF2-40B4-BE49-F238E27FC236}">
                  <a16:creationId xmlns:a16="http://schemas.microsoft.com/office/drawing/2014/main" id="{4BCD9788-3B53-6EE2-9814-E000B13D3F54}"/>
                </a:ext>
              </a:extLst>
            </p:cNvPr>
            <p:cNvSpPr/>
            <p:nvPr/>
          </p:nvSpPr>
          <p:spPr>
            <a:xfrm>
              <a:off x="3745185" y="3521576"/>
              <a:ext cx="273965" cy="220173"/>
            </a:xfrm>
            <a:custGeom>
              <a:avLst/>
              <a:gdLst/>
              <a:ahLst/>
              <a:cxnLst/>
              <a:rect l="l" t="t" r="r" b="b"/>
              <a:pathLst>
                <a:path w="8859" h="7119" extrusionOk="0">
                  <a:moveTo>
                    <a:pt x="1978" y="1"/>
                  </a:moveTo>
                  <a:cubicBezTo>
                    <a:pt x="1500" y="1"/>
                    <a:pt x="1017" y="233"/>
                    <a:pt x="701" y="667"/>
                  </a:cubicBezTo>
                  <a:lnTo>
                    <a:pt x="519" y="915"/>
                  </a:lnTo>
                  <a:cubicBezTo>
                    <a:pt x="1" y="1629"/>
                    <a:pt x="138" y="2604"/>
                    <a:pt x="825" y="3074"/>
                  </a:cubicBezTo>
                  <a:lnTo>
                    <a:pt x="6386" y="6879"/>
                  </a:lnTo>
                  <a:cubicBezTo>
                    <a:pt x="6620" y="7040"/>
                    <a:pt x="6888" y="7118"/>
                    <a:pt x="7159" y="7118"/>
                  </a:cubicBezTo>
                  <a:cubicBezTo>
                    <a:pt x="7616" y="7118"/>
                    <a:pt x="8079" y="6896"/>
                    <a:pt x="8381" y="6484"/>
                  </a:cubicBezTo>
                  <a:cubicBezTo>
                    <a:pt x="8858" y="5828"/>
                    <a:pt x="8752" y="4932"/>
                    <a:pt x="8144" y="4465"/>
                  </a:cubicBezTo>
                  <a:lnTo>
                    <a:pt x="2857" y="304"/>
                  </a:lnTo>
                  <a:cubicBezTo>
                    <a:pt x="2599" y="99"/>
                    <a:pt x="2290" y="1"/>
                    <a:pt x="1978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56;p56">
              <a:extLst>
                <a:ext uri="{FF2B5EF4-FFF2-40B4-BE49-F238E27FC236}">
                  <a16:creationId xmlns:a16="http://schemas.microsoft.com/office/drawing/2014/main" id="{D80859CE-1FDA-B9DB-FDC6-E4C5B6A5DEB5}"/>
                </a:ext>
              </a:extLst>
            </p:cNvPr>
            <p:cNvSpPr/>
            <p:nvPr/>
          </p:nvSpPr>
          <p:spPr>
            <a:xfrm>
              <a:off x="3939921" y="3682281"/>
              <a:ext cx="53315" cy="36092"/>
            </a:xfrm>
            <a:custGeom>
              <a:avLst/>
              <a:gdLst/>
              <a:ahLst/>
              <a:cxnLst/>
              <a:rect l="l" t="t" r="r" b="b"/>
              <a:pathLst>
                <a:path w="1724" h="1167" extrusionOk="0">
                  <a:moveTo>
                    <a:pt x="1369" y="1"/>
                  </a:moveTo>
                  <a:cubicBezTo>
                    <a:pt x="1299" y="1"/>
                    <a:pt x="1227" y="14"/>
                    <a:pt x="1161" y="31"/>
                  </a:cubicBezTo>
                  <a:cubicBezTo>
                    <a:pt x="735" y="144"/>
                    <a:pt x="337" y="371"/>
                    <a:pt x="24" y="680"/>
                  </a:cubicBezTo>
                  <a:cubicBezTo>
                    <a:pt x="0" y="700"/>
                    <a:pt x="804" y="1150"/>
                    <a:pt x="913" y="1164"/>
                  </a:cubicBezTo>
                  <a:cubicBezTo>
                    <a:pt x="930" y="1166"/>
                    <a:pt x="945" y="1167"/>
                    <a:pt x="961" y="1167"/>
                  </a:cubicBezTo>
                  <a:cubicBezTo>
                    <a:pt x="1265" y="1167"/>
                    <a:pt x="1473" y="835"/>
                    <a:pt x="1596" y="580"/>
                  </a:cubicBezTo>
                  <a:cubicBezTo>
                    <a:pt x="1679" y="419"/>
                    <a:pt x="1723" y="203"/>
                    <a:pt x="1593" y="79"/>
                  </a:cubicBezTo>
                  <a:cubicBezTo>
                    <a:pt x="1533" y="21"/>
                    <a:pt x="1453" y="1"/>
                    <a:pt x="1369" y="1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57;p56">
              <a:extLst>
                <a:ext uri="{FF2B5EF4-FFF2-40B4-BE49-F238E27FC236}">
                  <a16:creationId xmlns:a16="http://schemas.microsoft.com/office/drawing/2014/main" id="{E96CF5B9-1A98-55C0-87DF-E2005E98F16A}"/>
                </a:ext>
              </a:extLst>
            </p:cNvPr>
            <p:cNvSpPr/>
            <p:nvPr/>
          </p:nvSpPr>
          <p:spPr>
            <a:xfrm>
              <a:off x="3770667" y="3521204"/>
              <a:ext cx="248482" cy="220544"/>
            </a:xfrm>
            <a:custGeom>
              <a:avLst/>
              <a:gdLst/>
              <a:ahLst/>
              <a:cxnLst/>
              <a:rect l="l" t="t" r="r" b="b"/>
              <a:pathLst>
                <a:path w="8035" h="7131" extrusionOk="0">
                  <a:moveTo>
                    <a:pt x="1246" y="0"/>
                  </a:moveTo>
                  <a:cubicBezTo>
                    <a:pt x="1038" y="0"/>
                    <a:pt x="890" y="58"/>
                    <a:pt x="890" y="58"/>
                  </a:cubicBezTo>
                  <a:cubicBezTo>
                    <a:pt x="890" y="58"/>
                    <a:pt x="5027" y="5322"/>
                    <a:pt x="5758" y="5709"/>
                  </a:cubicBezTo>
                  <a:cubicBezTo>
                    <a:pt x="5909" y="5790"/>
                    <a:pt x="6060" y="5822"/>
                    <a:pt x="6202" y="5822"/>
                  </a:cubicBezTo>
                  <a:cubicBezTo>
                    <a:pt x="6746" y="5822"/>
                    <a:pt x="7183" y="5359"/>
                    <a:pt x="7183" y="5359"/>
                  </a:cubicBezTo>
                  <a:cubicBezTo>
                    <a:pt x="7183" y="5359"/>
                    <a:pt x="7660" y="5699"/>
                    <a:pt x="7299" y="6245"/>
                  </a:cubicBezTo>
                  <a:cubicBezTo>
                    <a:pt x="7078" y="6577"/>
                    <a:pt x="6581" y="6642"/>
                    <a:pt x="6225" y="6642"/>
                  </a:cubicBezTo>
                  <a:cubicBezTo>
                    <a:pt x="5997" y="6642"/>
                    <a:pt x="5827" y="6615"/>
                    <a:pt x="5827" y="6615"/>
                  </a:cubicBezTo>
                  <a:lnTo>
                    <a:pt x="1" y="3086"/>
                  </a:lnTo>
                  <a:lnTo>
                    <a:pt x="5562" y="6891"/>
                  </a:lnTo>
                  <a:cubicBezTo>
                    <a:pt x="5796" y="7052"/>
                    <a:pt x="6064" y="7130"/>
                    <a:pt x="6335" y="7130"/>
                  </a:cubicBezTo>
                  <a:cubicBezTo>
                    <a:pt x="6792" y="7130"/>
                    <a:pt x="7255" y="6908"/>
                    <a:pt x="7557" y="6496"/>
                  </a:cubicBezTo>
                  <a:cubicBezTo>
                    <a:pt x="8034" y="5840"/>
                    <a:pt x="7928" y="4944"/>
                    <a:pt x="7320" y="4477"/>
                  </a:cubicBezTo>
                  <a:lnTo>
                    <a:pt x="2033" y="316"/>
                  </a:lnTo>
                  <a:lnTo>
                    <a:pt x="1947" y="285"/>
                  </a:lnTo>
                  <a:cubicBezTo>
                    <a:pt x="1714" y="57"/>
                    <a:pt x="1451" y="0"/>
                    <a:pt x="1246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58;p56">
              <a:extLst>
                <a:ext uri="{FF2B5EF4-FFF2-40B4-BE49-F238E27FC236}">
                  <a16:creationId xmlns:a16="http://schemas.microsoft.com/office/drawing/2014/main" id="{1E0293B5-A438-C62B-4B36-57930929AE79}"/>
                </a:ext>
              </a:extLst>
            </p:cNvPr>
            <p:cNvSpPr/>
            <p:nvPr/>
          </p:nvSpPr>
          <p:spPr>
            <a:xfrm>
              <a:off x="3776698" y="3412243"/>
              <a:ext cx="238927" cy="277822"/>
            </a:xfrm>
            <a:custGeom>
              <a:avLst/>
              <a:gdLst/>
              <a:ahLst/>
              <a:cxnLst/>
              <a:rect l="l" t="t" r="r" b="b"/>
              <a:pathLst>
                <a:path w="7726" h="8983" extrusionOk="0">
                  <a:moveTo>
                    <a:pt x="2030" y="0"/>
                  </a:moveTo>
                  <a:cubicBezTo>
                    <a:pt x="1716" y="0"/>
                    <a:pt x="1398" y="95"/>
                    <a:pt x="1121" y="292"/>
                  </a:cubicBezTo>
                  <a:lnTo>
                    <a:pt x="870" y="471"/>
                  </a:lnTo>
                  <a:cubicBezTo>
                    <a:pt x="152" y="982"/>
                    <a:pt x="1" y="1985"/>
                    <a:pt x="533" y="2689"/>
                  </a:cubicBezTo>
                  <a:lnTo>
                    <a:pt x="4838" y="8381"/>
                  </a:lnTo>
                  <a:cubicBezTo>
                    <a:pt x="5130" y="8774"/>
                    <a:pt x="5580" y="8983"/>
                    <a:pt x="6036" y="8983"/>
                  </a:cubicBezTo>
                  <a:cubicBezTo>
                    <a:pt x="6337" y="8983"/>
                    <a:pt x="6640" y="8892"/>
                    <a:pt x="6902" y="8704"/>
                  </a:cubicBezTo>
                  <a:cubicBezTo>
                    <a:pt x="7565" y="8233"/>
                    <a:pt x="7726" y="7320"/>
                    <a:pt x="7269" y="6650"/>
                  </a:cubicBezTo>
                  <a:lnTo>
                    <a:pt x="3335" y="704"/>
                  </a:lnTo>
                  <a:cubicBezTo>
                    <a:pt x="3034" y="246"/>
                    <a:pt x="2537" y="0"/>
                    <a:pt x="2030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59;p56">
              <a:extLst>
                <a:ext uri="{FF2B5EF4-FFF2-40B4-BE49-F238E27FC236}">
                  <a16:creationId xmlns:a16="http://schemas.microsoft.com/office/drawing/2014/main" id="{D1049D25-A00A-45BD-CE99-FB293217B0DC}"/>
                </a:ext>
              </a:extLst>
            </p:cNvPr>
            <p:cNvSpPr/>
            <p:nvPr/>
          </p:nvSpPr>
          <p:spPr>
            <a:xfrm>
              <a:off x="3793181" y="3433986"/>
              <a:ext cx="222444" cy="256080"/>
            </a:xfrm>
            <a:custGeom>
              <a:avLst/>
              <a:gdLst/>
              <a:ahLst/>
              <a:cxnLst/>
              <a:rect l="l" t="t" r="r" b="b"/>
              <a:pathLst>
                <a:path w="7193" h="8280" extrusionOk="0">
                  <a:moveTo>
                    <a:pt x="2802" y="1"/>
                  </a:moveTo>
                  <a:lnTo>
                    <a:pt x="6438" y="6139"/>
                  </a:lnTo>
                  <a:cubicBezTo>
                    <a:pt x="6438" y="6139"/>
                    <a:pt x="6791" y="7050"/>
                    <a:pt x="6064" y="7602"/>
                  </a:cubicBezTo>
                  <a:cubicBezTo>
                    <a:pt x="5868" y="7750"/>
                    <a:pt x="5671" y="7804"/>
                    <a:pt x="5489" y="7804"/>
                  </a:cubicBezTo>
                  <a:cubicBezTo>
                    <a:pt x="4991" y="7804"/>
                    <a:pt x="4597" y="7400"/>
                    <a:pt x="4597" y="7400"/>
                  </a:cubicBezTo>
                  <a:lnTo>
                    <a:pt x="0" y="1986"/>
                  </a:lnTo>
                  <a:lnTo>
                    <a:pt x="4305" y="7678"/>
                  </a:lnTo>
                  <a:cubicBezTo>
                    <a:pt x="4597" y="8071"/>
                    <a:pt x="5047" y="8280"/>
                    <a:pt x="5503" y="8280"/>
                  </a:cubicBezTo>
                  <a:cubicBezTo>
                    <a:pt x="5804" y="8280"/>
                    <a:pt x="6107" y="8189"/>
                    <a:pt x="6369" y="8001"/>
                  </a:cubicBezTo>
                  <a:cubicBezTo>
                    <a:pt x="7032" y="7530"/>
                    <a:pt x="7193" y="6617"/>
                    <a:pt x="6736" y="5947"/>
                  </a:cubicBezTo>
                  <a:lnTo>
                    <a:pt x="2802" y="1"/>
                  </a:ln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60;p56">
              <a:extLst>
                <a:ext uri="{FF2B5EF4-FFF2-40B4-BE49-F238E27FC236}">
                  <a16:creationId xmlns:a16="http://schemas.microsoft.com/office/drawing/2014/main" id="{AA5AD973-CDBC-C93F-3E5B-21288D30FBDB}"/>
                </a:ext>
              </a:extLst>
            </p:cNvPr>
            <p:cNvSpPr/>
            <p:nvPr/>
          </p:nvSpPr>
          <p:spPr>
            <a:xfrm>
              <a:off x="3848691" y="3456193"/>
              <a:ext cx="413096" cy="359378"/>
            </a:xfrm>
            <a:custGeom>
              <a:avLst/>
              <a:gdLst/>
              <a:ahLst/>
              <a:cxnLst/>
              <a:rect l="l" t="t" r="r" b="b"/>
              <a:pathLst>
                <a:path w="13358" h="11620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588" y="3190"/>
                    <a:pt x="1515" y="3386"/>
                  </a:cubicBezTo>
                  <a:lnTo>
                    <a:pt x="6064" y="4361"/>
                  </a:lnTo>
                  <a:cubicBezTo>
                    <a:pt x="6064" y="4361"/>
                    <a:pt x="7252" y="4602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8508" y="11337"/>
                    <a:pt x="9262" y="11620"/>
                    <a:pt x="10023" y="11620"/>
                  </a:cubicBezTo>
                  <a:cubicBezTo>
                    <a:pt x="11672" y="11620"/>
                    <a:pt x="13357" y="10290"/>
                    <a:pt x="13181" y="8913"/>
                  </a:cubicBezTo>
                  <a:cubicBezTo>
                    <a:pt x="12921" y="6905"/>
                    <a:pt x="11471" y="2136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61;p56">
              <a:extLst>
                <a:ext uri="{FF2B5EF4-FFF2-40B4-BE49-F238E27FC236}">
                  <a16:creationId xmlns:a16="http://schemas.microsoft.com/office/drawing/2014/main" id="{74B20C54-B4A9-18CA-04CA-9C73FED8F349}"/>
                </a:ext>
              </a:extLst>
            </p:cNvPr>
            <p:cNvSpPr/>
            <p:nvPr/>
          </p:nvSpPr>
          <p:spPr>
            <a:xfrm>
              <a:off x="3848691" y="3456193"/>
              <a:ext cx="290107" cy="329192"/>
            </a:xfrm>
            <a:custGeom>
              <a:avLst/>
              <a:gdLst/>
              <a:ahLst/>
              <a:cxnLst/>
              <a:rect l="l" t="t" r="r" b="b"/>
              <a:pathLst>
                <a:path w="9381" h="10644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1209" y="3938"/>
                    <a:pt x="2126" y="4165"/>
                  </a:cubicBezTo>
                  <a:cubicBezTo>
                    <a:pt x="3050" y="4396"/>
                    <a:pt x="3931" y="4460"/>
                    <a:pt x="4625" y="4460"/>
                  </a:cubicBezTo>
                  <a:cubicBezTo>
                    <a:pt x="5086" y="4460"/>
                    <a:pt x="5465" y="4431"/>
                    <a:pt x="5717" y="4405"/>
                  </a:cubicBezTo>
                  <a:cubicBezTo>
                    <a:pt x="5777" y="4399"/>
                    <a:pt x="5836" y="4396"/>
                    <a:pt x="5896" y="4396"/>
                  </a:cubicBezTo>
                  <a:cubicBezTo>
                    <a:pt x="6194" y="4396"/>
                    <a:pt x="6488" y="4475"/>
                    <a:pt x="6737" y="4635"/>
                  </a:cubicBezTo>
                  <a:cubicBezTo>
                    <a:pt x="6995" y="4803"/>
                    <a:pt x="7221" y="5055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7949" y="10644"/>
                    <a:pt x="7554" y="7616"/>
                    <a:pt x="8134" y="5401"/>
                  </a:cubicBezTo>
                  <a:cubicBezTo>
                    <a:pt x="8714" y="3183"/>
                    <a:pt x="2727" y="4234"/>
                    <a:pt x="2027" y="3492"/>
                  </a:cubicBezTo>
                  <a:cubicBezTo>
                    <a:pt x="1326" y="2748"/>
                    <a:pt x="656" y="412"/>
                    <a:pt x="1827" y="361"/>
                  </a:cubicBezTo>
                  <a:cubicBezTo>
                    <a:pt x="1837" y="361"/>
                    <a:pt x="1847" y="361"/>
                    <a:pt x="1859" y="361"/>
                  </a:cubicBezTo>
                  <a:cubicBezTo>
                    <a:pt x="2699" y="361"/>
                    <a:pt x="9381" y="1580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62;p56">
              <a:extLst>
                <a:ext uri="{FF2B5EF4-FFF2-40B4-BE49-F238E27FC236}">
                  <a16:creationId xmlns:a16="http://schemas.microsoft.com/office/drawing/2014/main" id="{CD2D724E-0606-40FA-9294-38869489B39B}"/>
                </a:ext>
              </a:extLst>
            </p:cNvPr>
            <p:cNvSpPr/>
            <p:nvPr/>
          </p:nvSpPr>
          <p:spPr>
            <a:xfrm>
              <a:off x="3934694" y="3621537"/>
              <a:ext cx="180757" cy="211266"/>
            </a:xfrm>
            <a:custGeom>
              <a:avLst/>
              <a:gdLst/>
              <a:ahLst/>
              <a:cxnLst/>
              <a:rect l="l" t="t" r="r" b="b"/>
              <a:pathLst>
                <a:path w="5845" h="6831" extrusionOk="0">
                  <a:moveTo>
                    <a:pt x="4161" y="1"/>
                  </a:moveTo>
                  <a:cubicBezTo>
                    <a:pt x="4008" y="1"/>
                    <a:pt x="3841" y="153"/>
                    <a:pt x="3667" y="543"/>
                  </a:cubicBezTo>
                  <a:cubicBezTo>
                    <a:pt x="3324" y="1316"/>
                    <a:pt x="3324" y="2197"/>
                    <a:pt x="3087" y="3011"/>
                  </a:cubicBezTo>
                  <a:cubicBezTo>
                    <a:pt x="2853" y="3815"/>
                    <a:pt x="2232" y="4636"/>
                    <a:pt x="1397" y="4636"/>
                  </a:cubicBezTo>
                  <a:cubicBezTo>
                    <a:pt x="1391" y="4636"/>
                    <a:pt x="1384" y="4635"/>
                    <a:pt x="1377" y="4635"/>
                  </a:cubicBezTo>
                  <a:cubicBezTo>
                    <a:pt x="1158" y="4633"/>
                    <a:pt x="937" y="4574"/>
                    <a:pt x="721" y="4574"/>
                  </a:cubicBezTo>
                  <a:cubicBezTo>
                    <a:pt x="650" y="4574"/>
                    <a:pt x="579" y="4580"/>
                    <a:pt x="509" y="4597"/>
                  </a:cubicBezTo>
                  <a:cubicBezTo>
                    <a:pt x="224" y="4666"/>
                    <a:pt x="1" y="5051"/>
                    <a:pt x="217" y="5246"/>
                  </a:cubicBezTo>
                  <a:cubicBezTo>
                    <a:pt x="552" y="5161"/>
                    <a:pt x="896" y="5120"/>
                    <a:pt x="1241" y="5120"/>
                  </a:cubicBezTo>
                  <a:cubicBezTo>
                    <a:pt x="2242" y="5120"/>
                    <a:pt x="3247" y="5467"/>
                    <a:pt x="4017" y="6108"/>
                  </a:cubicBezTo>
                  <a:cubicBezTo>
                    <a:pt x="4293" y="6334"/>
                    <a:pt x="4543" y="6599"/>
                    <a:pt x="4869" y="6743"/>
                  </a:cubicBezTo>
                  <a:cubicBezTo>
                    <a:pt x="4997" y="6800"/>
                    <a:pt x="5142" y="6831"/>
                    <a:pt x="5283" y="6831"/>
                  </a:cubicBezTo>
                  <a:cubicBezTo>
                    <a:pt x="5503" y="6831"/>
                    <a:pt x="5715" y="6755"/>
                    <a:pt x="5844" y="6582"/>
                  </a:cubicBezTo>
                  <a:cubicBezTo>
                    <a:pt x="5261" y="5092"/>
                    <a:pt x="5014" y="3533"/>
                    <a:pt x="4996" y="1940"/>
                  </a:cubicBezTo>
                  <a:cubicBezTo>
                    <a:pt x="4991" y="1531"/>
                    <a:pt x="4645" y="1"/>
                    <a:pt x="4161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63;p56">
              <a:extLst>
                <a:ext uri="{FF2B5EF4-FFF2-40B4-BE49-F238E27FC236}">
                  <a16:creationId xmlns:a16="http://schemas.microsoft.com/office/drawing/2014/main" id="{C1DF638E-86DE-574B-B708-0583D993CFD8}"/>
                </a:ext>
              </a:extLst>
            </p:cNvPr>
            <p:cNvSpPr/>
            <p:nvPr/>
          </p:nvSpPr>
          <p:spPr>
            <a:xfrm>
              <a:off x="3916108" y="3827336"/>
              <a:ext cx="298705" cy="892784"/>
            </a:xfrm>
            <a:custGeom>
              <a:avLst/>
              <a:gdLst/>
              <a:ahLst/>
              <a:cxnLst/>
              <a:rect l="l" t="t" r="r" b="b"/>
              <a:pathLst>
                <a:path w="9659" h="28867" extrusionOk="0">
                  <a:moveTo>
                    <a:pt x="1" y="0"/>
                  </a:moveTo>
                  <a:lnTo>
                    <a:pt x="1" y="0"/>
                  </a:lnTo>
                  <a:cubicBezTo>
                    <a:pt x="1505" y="1576"/>
                    <a:pt x="3290" y="3090"/>
                    <a:pt x="4742" y="4353"/>
                  </a:cubicBezTo>
                  <a:lnTo>
                    <a:pt x="4276" y="26756"/>
                  </a:lnTo>
                  <a:cubicBezTo>
                    <a:pt x="4314" y="27525"/>
                    <a:pt x="4536" y="28239"/>
                    <a:pt x="4890" y="28867"/>
                  </a:cubicBezTo>
                  <a:cubicBezTo>
                    <a:pt x="5330" y="28572"/>
                    <a:pt x="5415" y="27951"/>
                    <a:pt x="5447" y="27415"/>
                  </a:cubicBezTo>
                  <a:cubicBezTo>
                    <a:pt x="5821" y="21025"/>
                    <a:pt x="6195" y="14626"/>
                    <a:pt x="5913" y="8237"/>
                  </a:cubicBezTo>
                  <a:cubicBezTo>
                    <a:pt x="5865" y="7120"/>
                    <a:pt x="5848" y="5868"/>
                    <a:pt x="6621" y="5068"/>
                  </a:cubicBezTo>
                  <a:cubicBezTo>
                    <a:pt x="7386" y="4282"/>
                    <a:pt x="8708" y="4195"/>
                    <a:pt x="9388" y="3334"/>
                  </a:cubicBezTo>
                  <a:cubicBezTo>
                    <a:pt x="9552" y="3124"/>
                    <a:pt x="9659" y="2802"/>
                    <a:pt x="9470" y="2616"/>
                  </a:cubicBezTo>
                  <a:cubicBezTo>
                    <a:pt x="9398" y="2544"/>
                    <a:pt x="9309" y="2515"/>
                    <a:pt x="9214" y="2515"/>
                  </a:cubicBezTo>
                  <a:cubicBezTo>
                    <a:pt x="9028" y="2515"/>
                    <a:pt x="8816" y="2623"/>
                    <a:pt x="8646" y="2723"/>
                  </a:cubicBezTo>
                  <a:cubicBezTo>
                    <a:pt x="7984" y="3107"/>
                    <a:pt x="7229" y="3287"/>
                    <a:pt x="6470" y="3287"/>
                  </a:cubicBezTo>
                  <a:cubicBezTo>
                    <a:pt x="5568" y="3287"/>
                    <a:pt x="4659" y="3033"/>
                    <a:pt x="3894" y="2564"/>
                  </a:cubicBezTo>
                  <a:cubicBezTo>
                    <a:pt x="3153" y="2108"/>
                    <a:pt x="1560" y="940"/>
                    <a:pt x="1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64;p56">
              <a:extLst>
                <a:ext uri="{FF2B5EF4-FFF2-40B4-BE49-F238E27FC236}">
                  <a16:creationId xmlns:a16="http://schemas.microsoft.com/office/drawing/2014/main" id="{9175B95F-34AB-E89F-5326-2817139B3EE2}"/>
                </a:ext>
              </a:extLst>
            </p:cNvPr>
            <p:cNvSpPr/>
            <p:nvPr/>
          </p:nvSpPr>
          <p:spPr>
            <a:xfrm>
              <a:off x="3901697" y="3485482"/>
              <a:ext cx="70602" cy="69123"/>
            </a:xfrm>
            <a:custGeom>
              <a:avLst/>
              <a:gdLst/>
              <a:ahLst/>
              <a:cxnLst/>
              <a:rect l="l" t="t" r="r" b="b"/>
              <a:pathLst>
                <a:path w="2283" h="2235" extrusionOk="0">
                  <a:moveTo>
                    <a:pt x="732" y="0"/>
                  </a:moveTo>
                  <a:cubicBezTo>
                    <a:pt x="485" y="0"/>
                    <a:pt x="262" y="54"/>
                    <a:pt x="172" y="248"/>
                  </a:cubicBezTo>
                  <a:cubicBezTo>
                    <a:pt x="0" y="619"/>
                    <a:pt x="484" y="1529"/>
                    <a:pt x="563" y="1920"/>
                  </a:cubicBezTo>
                  <a:cubicBezTo>
                    <a:pt x="590" y="2020"/>
                    <a:pt x="625" y="2126"/>
                    <a:pt x="711" y="2185"/>
                  </a:cubicBezTo>
                  <a:cubicBezTo>
                    <a:pt x="769" y="2226"/>
                    <a:pt x="841" y="2234"/>
                    <a:pt x="914" y="2234"/>
                  </a:cubicBezTo>
                  <a:cubicBezTo>
                    <a:pt x="932" y="2234"/>
                    <a:pt x="951" y="2234"/>
                    <a:pt x="969" y="2233"/>
                  </a:cubicBezTo>
                  <a:cubicBezTo>
                    <a:pt x="1270" y="2229"/>
                    <a:pt x="1573" y="2222"/>
                    <a:pt x="1875" y="2219"/>
                  </a:cubicBezTo>
                  <a:cubicBezTo>
                    <a:pt x="1953" y="2216"/>
                    <a:pt x="2032" y="2213"/>
                    <a:pt x="2097" y="2171"/>
                  </a:cubicBezTo>
                  <a:cubicBezTo>
                    <a:pt x="2177" y="2116"/>
                    <a:pt x="2200" y="2010"/>
                    <a:pt x="2218" y="1913"/>
                  </a:cubicBezTo>
                  <a:cubicBezTo>
                    <a:pt x="2283" y="1529"/>
                    <a:pt x="2276" y="1131"/>
                    <a:pt x="2197" y="746"/>
                  </a:cubicBezTo>
                  <a:cubicBezTo>
                    <a:pt x="2153" y="527"/>
                    <a:pt x="2070" y="289"/>
                    <a:pt x="1875" y="177"/>
                  </a:cubicBezTo>
                  <a:cubicBezTo>
                    <a:pt x="1761" y="111"/>
                    <a:pt x="1624" y="97"/>
                    <a:pt x="1494" y="83"/>
                  </a:cubicBezTo>
                  <a:cubicBezTo>
                    <a:pt x="1315" y="69"/>
                    <a:pt x="1009" y="0"/>
                    <a:pt x="732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65;p56">
              <a:extLst>
                <a:ext uri="{FF2B5EF4-FFF2-40B4-BE49-F238E27FC236}">
                  <a16:creationId xmlns:a16="http://schemas.microsoft.com/office/drawing/2014/main" id="{2D619576-CFEF-DFB1-5416-2A745D5C21A2}"/>
                </a:ext>
              </a:extLst>
            </p:cNvPr>
            <p:cNvSpPr/>
            <p:nvPr/>
          </p:nvSpPr>
          <p:spPr>
            <a:xfrm>
              <a:off x="3926221" y="3609970"/>
              <a:ext cx="63520" cy="54061"/>
            </a:xfrm>
            <a:custGeom>
              <a:avLst/>
              <a:gdLst/>
              <a:ahLst/>
              <a:cxnLst/>
              <a:rect l="l" t="t" r="r" b="b"/>
              <a:pathLst>
                <a:path w="2054" h="1748" extrusionOk="0">
                  <a:moveTo>
                    <a:pt x="1487" y="0"/>
                  </a:moveTo>
                  <a:cubicBezTo>
                    <a:pt x="944" y="264"/>
                    <a:pt x="443" y="608"/>
                    <a:pt x="0" y="1020"/>
                  </a:cubicBezTo>
                  <a:cubicBezTo>
                    <a:pt x="148" y="1208"/>
                    <a:pt x="295" y="1401"/>
                    <a:pt x="485" y="1549"/>
                  </a:cubicBezTo>
                  <a:cubicBezTo>
                    <a:pt x="658" y="1689"/>
                    <a:pt x="818" y="1747"/>
                    <a:pt x="970" y="1747"/>
                  </a:cubicBezTo>
                  <a:cubicBezTo>
                    <a:pt x="1273" y="1747"/>
                    <a:pt x="1542" y="1513"/>
                    <a:pt x="1819" y="1236"/>
                  </a:cubicBezTo>
                  <a:cubicBezTo>
                    <a:pt x="1892" y="1164"/>
                    <a:pt x="1964" y="1081"/>
                    <a:pt x="1995" y="982"/>
                  </a:cubicBezTo>
                  <a:cubicBezTo>
                    <a:pt x="2053" y="800"/>
                    <a:pt x="1957" y="604"/>
                    <a:pt x="1837" y="454"/>
                  </a:cubicBezTo>
                  <a:cubicBezTo>
                    <a:pt x="1716" y="305"/>
                    <a:pt x="1566" y="175"/>
                    <a:pt x="1487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66;p56">
              <a:extLst>
                <a:ext uri="{FF2B5EF4-FFF2-40B4-BE49-F238E27FC236}">
                  <a16:creationId xmlns:a16="http://schemas.microsoft.com/office/drawing/2014/main" id="{2821CAD2-A73C-E9F8-5DBB-99ECE9ECC733}"/>
                </a:ext>
              </a:extLst>
            </p:cNvPr>
            <p:cNvSpPr/>
            <p:nvPr/>
          </p:nvSpPr>
          <p:spPr>
            <a:xfrm>
              <a:off x="3668089" y="471984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67;p56">
              <a:extLst>
                <a:ext uri="{FF2B5EF4-FFF2-40B4-BE49-F238E27FC236}">
                  <a16:creationId xmlns:a16="http://schemas.microsoft.com/office/drawing/2014/main" id="{CB866015-35F7-B5CC-E6A1-DA7330F02F37}"/>
                </a:ext>
              </a:extLst>
            </p:cNvPr>
            <p:cNvSpPr/>
            <p:nvPr/>
          </p:nvSpPr>
          <p:spPr>
            <a:xfrm>
              <a:off x="3718218" y="4713224"/>
              <a:ext cx="1299" cy="278"/>
            </a:xfrm>
            <a:custGeom>
              <a:avLst/>
              <a:gdLst/>
              <a:ahLst/>
              <a:cxnLst/>
              <a:rect l="l" t="t" r="r" b="b"/>
              <a:pathLst>
                <a:path w="42" h="9" extrusionOk="0">
                  <a:moveTo>
                    <a:pt x="1" y="8"/>
                  </a:moveTo>
                  <a:cubicBezTo>
                    <a:pt x="14" y="4"/>
                    <a:pt x="28" y="4"/>
                    <a:pt x="42" y="1"/>
                  </a:cubicBezTo>
                  <a:cubicBezTo>
                    <a:pt x="28" y="4"/>
                    <a:pt x="14" y="4"/>
                    <a:pt x="1" y="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68;p56">
              <a:extLst>
                <a:ext uri="{FF2B5EF4-FFF2-40B4-BE49-F238E27FC236}">
                  <a16:creationId xmlns:a16="http://schemas.microsoft.com/office/drawing/2014/main" id="{833E1BC3-55A6-BF2F-8BB5-FAF1113D938E}"/>
                </a:ext>
              </a:extLst>
            </p:cNvPr>
            <p:cNvSpPr/>
            <p:nvPr/>
          </p:nvSpPr>
          <p:spPr>
            <a:xfrm>
              <a:off x="3703993" y="4714833"/>
              <a:ext cx="4824" cy="680"/>
            </a:xfrm>
            <a:custGeom>
              <a:avLst/>
              <a:gdLst/>
              <a:ahLst/>
              <a:cxnLst/>
              <a:rect l="l" t="t" r="r" b="b"/>
              <a:pathLst>
                <a:path w="156" h="22" extrusionOk="0">
                  <a:moveTo>
                    <a:pt x="0" y="21"/>
                  </a:moveTo>
                  <a:cubicBezTo>
                    <a:pt x="52" y="14"/>
                    <a:pt x="103" y="7"/>
                    <a:pt x="155" y="1"/>
                  </a:cubicBezTo>
                  <a:cubicBezTo>
                    <a:pt x="103" y="7"/>
                    <a:pt x="52" y="14"/>
                    <a:pt x="0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69;p56">
              <a:extLst>
                <a:ext uri="{FF2B5EF4-FFF2-40B4-BE49-F238E27FC236}">
                  <a16:creationId xmlns:a16="http://schemas.microsoft.com/office/drawing/2014/main" id="{087A9F03-16B7-D0FE-E455-F4696F44069C}"/>
                </a:ext>
              </a:extLst>
            </p:cNvPr>
            <p:cNvSpPr/>
            <p:nvPr/>
          </p:nvSpPr>
          <p:spPr>
            <a:xfrm>
              <a:off x="3680830" y="4717276"/>
              <a:ext cx="9494" cy="1175"/>
            </a:xfrm>
            <a:custGeom>
              <a:avLst/>
              <a:gdLst/>
              <a:ahLst/>
              <a:cxnLst/>
              <a:rect l="l" t="t" r="r" b="b"/>
              <a:pathLst>
                <a:path w="307" h="38" extrusionOk="0">
                  <a:moveTo>
                    <a:pt x="1" y="38"/>
                  </a:moveTo>
                  <a:cubicBezTo>
                    <a:pt x="104" y="25"/>
                    <a:pt x="207" y="14"/>
                    <a:pt x="307" y="1"/>
                  </a:cubicBezTo>
                  <a:cubicBezTo>
                    <a:pt x="207" y="14"/>
                    <a:pt x="104" y="25"/>
                    <a:pt x="1" y="3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70;p56">
              <a:extLst>
                <a:ext uri="{FF2B5EF4-FFF2-40B4-BE49-F238E27FC236}">
                  <a16:creationId xmlns:a16="http://schemas.microsoft.com/office/drawing/2014/main" id="{C7BE02C7-438F-B398-1DA4-541ADF15F1EF}"/>
                </a:ext>
              </a:extLst>
            </p:cNvPr>
            <p:cNvSpPr/>
            <p:nvPr/>
          </p:nvSpPr>
          <p:spPr>
            <a:xfrm>
              <a:off x="4345813" y="4286688"/>
              <a:ext cx="124" cy="31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71;p56">
              <a:extLst>
                <a:ext uri="{FF2B5EF4-FFF2-40B4-BE49-F238E27FC236}">
                  <a16:creationId xmlns:a16="http://schemas.microsoft.com/office/drawing/2014/main" id="{97B58F97-98D3-4D6E-59A0-EE372381D0D8}"/>
                </a:ext>
              </a:extLst>
            </p:cNvPr>
            <p:cNvSpPr/>
            <p:nvPr/>
          </p:nvSpPr>
          <p:spPr>
            <a:xfrm>
              <a:off x="3692953" y="4716101"/>
              <a:ext cx="6711" cy="866"/>
            </a:xfrm>
            <a:custGeom>
              <a:avLst/>
              <a:gdLst/>
              <a:ahLst/>
              <a:cxnLst/>
              <a:rect l="l" t="t" r="r" b="b"/>
              <a:pathLst>
                <a:path w="217" h="28" extrusionOk="0">
                  <a:moveTo>
                    <a:pt x="0" y="28"/>
                  </a:moveTo>
                  <a:cubicBezTo>
                    <a:pt x="72" y="21"/>
                    <a:pt x="145" y="11"/>
                    <a:pt x="216" y="1"/>
                  </a:cubicBezTo>
                  <a:cubicBezTo>
                    <a:pt x="145" y="11"/>
                    <a:pt x="72" y="21"/>
                    <a:pt x="0" y="2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72;p56">
              <a:extLst>
                <a:ext uri="{FF2B5EF4-FFF2-40B4-BE49-F238E27FC236}">
                  <a16:creationId xmlns:a16="http://schemas.microsoft.com/office/drawing/2014/main" id="{3AB4F426-86BE-291C-5C45-95FA8448E252}"/>
                </a:ext>
              </a:extLst>
            </p:cNvPr>
            <p:cNvSpPr/>
            <p:nvPr/>
          </p:nvSpPr>
          <p:spPr>
            <a:xfrm>
              <a:off x="3668089" y="4718761"/>
              <a:ext cx="10143" cy="1113"/>
            </a:xfrm>
            <a:custGeom>
              <a:avLst/>
              <a:gdLst/>
              <a:ahLst/>
              <a:cxnLst/>
              <a:rect l="l" t="t" r="r" b="b"/>
              <a:pathLst>
                <a:path w="328" h="36" extrusionOk="0">
                  <a:moveTo>
                    <a:pt x="327" y="0"/>
                  </a:moveTo>
                  <a:cubicBezTo>
                    <a:pt x="221" y="10"/>
                    <a:pt x="111" y="21"/>
                    <a:pt x="1" y="35"/>
                  </a:cubicBezTo>
                  <a:cubicBezTo>
                    <a:pt x="111" y="21"/>
                    <a:pt x="221" y="10"/>
                    <a:pt x="327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73;p56">
              <a:extLst>
                <a:ext uri="{FF2B5EF4-FFF2-40B4-BE49-F238E27FC236}">
                  <a16:creationId xmlns:a16="http://schemas.microsoft.com/office/drawing/2014/main" id="{52F6222A-1D2A-2717-8064-C277BD512226}"/>
                </a:ext>
              </a:extLst>
            </p:cNvPr>
            <p:cNvSpPr/>
            <p:nvPr/>
          </p:nvSpPr>
          <p:spPr>
            <a:xfrm>
              <a:off x="4345905" y="4286255"/>
              <a:ext cx="247" cy="247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4"/>
                    <a:pt x="1" y="7"/>
                  </a:cubicBezTo>
                  <a:cubicBezTo>
                    <a:pt x="4" y="4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74;p56">
              <a:extLst>
                <a:ext uri="{FF2B5EF4-FFF2-40B4-BE49-F238E27FC236}">
                  <a16:creationId xmlns:a16="http://schemas.microsoft.com/office/drawing/2014/main" id="{7D6CA842-8296-3FFD-6E03-48A31C88057C}"/>
                </a:ext>
              </a:extLst>
            </p:cNvPr>
            <p:cNvSpPr/>
            <p:nvPr/>
          </p:nvSpPr>
          <p:spPr>
            <a:xfrm>
              <a:off x="3678201" y="4718420"/>
              <a:ext cx="2660" cy="371"/>
            </a:xfrm>
            <a:custGeom>
              <a:avLst/>
              <a:gdLst/>
              <a:ahLst/>
              <a:cxnLst/>
              <a:rect l="l" t="t" r="r" b="b"/>
              <a:pathLst>
                <a:path w="86" h="12" extrusionOk="0">
                  <a:moveTo>
                    <a:pt x="0" y="11"/>
                  </a:moveTo>
                  <a:cubicBezTo>
                    <a:pt x="27" y="8"/>
                    <a:pt x="59" y="5"/>
                    <a:pt x="86" y="1"/>
                  </a:cubicBezTo>
                  <a:cubicBezTo>
                    <a:pt x="59" y="5"/>
                    <a:pt x="27" y="8"/>
                    <a:pt x="0" y="1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75;p56">
              <a:extLst>
                <a:ext uri="{FF2B5EF4-FFF2-40B4-BE49-F238E27FC236}">
                  <a16:creationId xmlns:a16="http://schemas.microsoft.com/office/drawing/2014/main" id="{9B141D6B-1A4B-09AD-E946-457E1ECF98DB}"/>
                </a:ext>
              </a:extLst>
            </p:cNvPr>
            <p:cNvSpPr/>
            <p:nvPr/>
          </p:nvSpPr>
          <p:spPr>
            <a:xfrm>
              <a:off x="3699632" y="4715482"/>
              <a:ext cx="4391" cy="649"/>
            </a:xfrm>
            <a:custGeom>
              <a:avLst/>
              <a:gdLst/>
              <a:ahLst/>
              <a:cxnLst/>
              <a:rect l="l" t="t" r="r" b="b"/>
              <a:pathLst>
                <a:path w="142" h="21" extrusionOk="0">
                  <a:moveTo>
                    <a:pt x="0" y="21"/>
                  </a:moveTo>
                  <a:cubicBezTo>
                    <a:pt x="49" y="13"/>
                    <a:pt x="93" y="7"/>
                    <a:pt x="141" y="0"/>
                  </a:cubicBezTo>
                  <a:cubicBezTo>
                    <a:pt x="93" y="7"/>
                    <a:pt x="49" y="13"/>
                    <a:pt x="0" y="2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76;p56">
              <a:extLst>
                <a:ext uri="{FF2B5EF4-FFF2-40B4-BE49-F238E27FC236}">
                  <a16:creationId xmlns:a16="http://schemas.microsoft.com/office/drawing/2014/main" id="{8866ED5E-D88E-DD7C-25C2-A4638A2F96DE}"/>
                </a:ext>
              </a:extLst>
            </p:cNvPr>
            <p:cNvSpPr/>
            <p:nvPr/>
          </p:nvSpPr>
          <p:spPr>
            <a:xfrm>
              <a:off x="3708786" y="4713472"/>
              <a:ext cx="9463" cy="1392"/>
            </a:xfrm>
            <a:custGeom>
              <a:avLst/>
              <a:gdLst/>
              <a:ahLst/>
              <a:cxnLst/>
              <a:rect l="l" t="t" r="r" b="b"/>
              <a:pathLst>
                <a:path w="306" h="45" extrusionOk="0">
                  <a:moveTo>
                    <a:pt x="0" y="45"/>
                  </a:moveTo>
                  <a:cubicBezTo>
                    <a:pt x="103" y="31"/>
                    <a:pt x="203" y="17"/>
                    <a:pt x="306" y="0"/>
                  </a:cubicBezTo>
                  <a:cubicBezTo>
                    <a:pt x="203" y="17"/>
                    <a:pt x="103" y="31"/>
                    <a:pt x="0" y="45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77;p56">
              <a:extLst>
                <a:ext uri="{FF2B5EF4-FFF2-40B4-BE49-F238E27FC236}">
                  <a16:creationId xmlns:a16="http://schemas.microsoft.com/office/drawing/2014/main" id="{D856E6E0-BD4C-3D1E-9F1F-00767138D2BE}"/>
                </a:ext>
              </a:extLst>
            </p:cNvPr>
            <p:cNvSpPr/>
            <p:nvPr/>
          </p:nvSpPr>
          <p:spPr>
            <a:xfrm>
              <a:off x="3690293" y="4716936"/>
              <a:ext cx="2690" cy="371"/>
            </a:xfrm>
            <a:custGeom>
              <a:avLst/>
              <a:gdLst/>
              <a:ahLst/>
              <a:cxnLst/>
              <a:rect l="l" t="t" r="r" b="b"/>
              <a:pathLst>
                <a:path w="87" h="12" extrusionOk="0">
                  <a:moveTo>
                    <a:pt x="1" y="12"/>
                  </a:moveTo>
                  <a:cubicBezTo>
                    <a:pt x="28" y="8"/>
                    <a:pt x="55" y="4"/>
                    <a:pt x="86" y="1"/>
                  </a:cubicBezTo>
                  <a:cubicBezTo>
                    <a:pt x="55" y="4"/>
                    <a:pt x="28" y="8"/>
                    <a:pt x="1" y="12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78;p56">
              <a:extLst>
                <a:ext uri="{FF2B5EF4-FFF2-40B4-BE49-F238E27FC236}">
                  <a16:creationId xmlns:a16="http://schemas.microsoft.com/office/drawing/2014/main" id="{78E962BE-B10C-8F88-A4CF-89357CCD5E6D}"/>
                </a:ext>
              </a:extLst>
            </p:cNvPr>
            <p:cNvSpPr/>
            <p:nvPr/>
          </p:nvSpPr>
          <p:spPr>
            <a:xfrm>
              <a:off x="3719486" y="4672553"/>
              <a:ext cx="163129" cy="40701"/>
            </a:xfrm>
            <a:custGeom>
              <a:avLst/>
              <a:gdLst/>
              <a:ahLst/>
              <a:cxnLst/>
              <a:rect l="l" t="t" r="r" b="b"/>
              <a:pathLst>
                <a:path w="5275" h="1316" extrusionOk="0">
                  <a:moveTo>
                    <a:pt x="5274" y="1"/>
                  </a:moveTo>
                  <a:cubicBezTo>
                    <a:pt x="3664" y="567"/>
                    <a:pt x="1909" y="1021"/>
                    <a:pt x="1" y="1316"/>
                  </a:cubicBezTo>
                  <a:cubicBezTo>
                    <a:pt x="1909" y="1024"/>
                    <a:pt x="3664" y="571"/>
                    <a:pt x="5274" y="5"/>
                  </a:cubicBezTo>
                  <a:lnTo>
                    <a:pt x="5274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79;p56">
              <a:extLst>
                <a:ext uri="{FF2B5EF4-FFF2-40B4-BE49-F238E27FC236}">
                  <a16:creationId xmlns:a16="http://schemas.microsoft.com/office/drawing/2014/main" id="{50260706-38A6-046A-EC38-1B48C2F619AC}"/>
                </a:ext>
              </a:extLst>
            </p:cNvPr>
            <p:cNvSpPr/>
            <p:nvPr/>
          </p:nvSpPr>
          <p:spPr>
            <a:xfrm>
              <a:off x="3668089" y="4672677"/>
              <a:ext cx="412942" cy="471057"/>
            </a:xfrm>
            <a:custGeom>
              <a:avLst/>
              <a:gdLst/>
              <a:ahLst/>
              <a:cxnLst/>
              <a:rect l="l" t="t" r="r" b="b"/>
              <a:pathLst>
                <a:path w="13353" h="15231" extrusionOk="0">
                  <a:moveTo>
                    <a:pt x="6936" y="1"/>
                  </a:moveTo>
                  <a:cubicBezTo>
                    <a:pt x="5326" y="567"/>
                    <a:pt x="3571" y="1020"/>
                    <a:pt x="1663" y="1312"/>
                  </a:cubicBezTo>
                  <a:cubicBezTo>
                    <a:pt x="1649" y="1315"/>
                    <a:pt x="1635" y="1315"/>
                    <a:pt x="1622" y="1319"/>
                  </a:cubicBezTo>
                  <a:cubicBezTo>
                    <a:pt x="1519" y="1336"/>
                    <a:pt x="1419" y="1350"/>
                    <a:pt x="1316" y="1364"/>
                  </a:cubicBezTo>
                  <a:cubicBezTo>
                    <a:pt x="1264" y="1370"/>
                    <a:pt x="1213" y="1377"/>
                    <a:pt x="1161" y="1384"/>
                  </a:cubicBezTo>
                  <a:cubicBezTo>
                    <a:pt x="1113" y="1391"/>
                    <a:pt x="1069" y="1397"/>
                    <a:pt x="1020" y="1405"/>
                  </a:cubicBezTo>
                  <a:cubicBezTo>
                    <a:pt x="949" y="1415"/>
                    <a:pt x="876" y="1425"/>
                    <a:pt x="804" y="1432"/>
                  </a:cubicBezTo>
                  <a:cubicBezTo>
                    <a:pt x="773" y="1435"/>
                    <a:pt x="746" y="1439"/>
                    <a:pt x="719" y="1443"/>
                  </a:cubicBezTo>
                  <a:cubicBezTo>
                    <a:pt x="619" y="1456"/>
                    <a:pt x="516" y="1467"/>
                    <a:pt x="413" y="1480"/>
                  </a:cubicBezTo>
                  <a:cubicBezTo>
                    <a:pt x="386" y="1484"/>
                    <a:pt x="354" y="1487"/>
                    <a:pt x="327" y="1490"/>
                  </a:cubicBezTo>
                  <a:cubicBezTo>
                    <a:pt x="221" y="1500"/>
                    <a:pt x="111" y="1511"/>
                    <a:pt x="1" y="1525"/>
                  </a:cubicBezTo>
                  <a:cubicBezTo>
                    <a:pt x="145" y="2641"/>
                    <a:pt x="2034" y="8453"/>
                    <a:pt x="4324" y="15230"/>
                  </a:cubicBezTo>
                  <a:lnTo>
                    <a:pt x="12028" y="15230"/>
                  </a:lnTo>
                  <a:lnTo>
                    <a:pt x="13353" y="15004"/>
                  </a:lnTo>
                  <a:cubicBezTo>
                    <a:pt x="11011" y="10087"/>
                    <a:pt x="8869" y="5081"/>
                    <a:pt x="6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80;p56">
              <a:extLst>
                <a:ext uri="{FF2B5EF4-FFF2-40B4-BE49-F238E27FC236}">
                  <a16:creationId xmlns:a16="http://schemas.microsoft.com/office/drawing/2014/main" id="{5A44485E-CAD7-3A4C-1D66-5FB2074511EB}"/>
                </a:ext>
              </a:extLst>
            </p:cNvPr>
            <p:cNvSpPr/>
            <p:nvPr/>
          </p:nvSpPr>
          <p:spPr>
            <a:xfrm>
              <a:off x="4345905" y="4286471"/>
              <a:ext cx="31" cy="24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81;p56">
              <a:extLst>
                <a:ext uri="{FF2B5EF4-FFF2-40B4-BE49-F238E27FC236}">
                  <a16:creationId xmlns:a16="http://schemas.microsoft.com/office/drawing/2014/main" id="{FEC8F735-0D16-BC2A-43AC-B89FC3C19E2D}"/>
                </a:ext>
              </a:extLst>
            </p:cNvPr>
            <p:cNvSpPr/>
            <p:nvPr/>
          </p:nvSpPr>
          <p:spPr>
            <a:xfrm>
              <a:off x="3882585" y="4286255"/>
              <a:ext cx="547342" cy="857465"/>
            </a:xfrm>
            <a:custGeom>
              <a:avLst/>
              <a:gdLst/>
              <a:ahLst/>
              <a:cxnLst/>
              <a:rect l="l" t="t" r="r" b="b"/>
              <a:pathLst>
                <a:path w="17699" h="27725" extrusionOk="0">
                  <a:moveTo>
                    <a:pt x="15924" y="9559"/>
                  </a:moveTo>
                  <a:lnTo>
                    <a:pt x="15924" y="9559"/>
                  </a:lnTo>
                  <a:cubicBezTo>
                    <a:pt x="16190" y="9575"/>
                    <a:pt x="16454" y="9581"/>
                    <a:pt x="16713" y="9581"/>
                  </a:cubicBezTo>
                  <a:cubicBezTo>
                    <a:pt x="16848" y="9581"/>
                    <a:pt x="16982" y="9579"/>
                    <a:pt x="17115" y="9576"/>
                  </a:cubicBezTo>
                  <a:lnTo>
                    <a:pt x="17115" y="9573"/>
                  </a:lnTo>
                  <a:cubicBezTo>
                    <a:pt x="16977" y="9576"/>
                    <a:pt x="16838" y="9578"/>
                    <a:pt x="16698" y="9578"/>
                  </a:cubicBezTo>
                  <a:cubicBezTo>
                    <a:pt x="16443" y="9578"/>
                    <a:pt x="16185" y="9572"/>
                    <a:pt x="15924" y="9559"/>
                  </a:cubicBezTo>
                  <a:close/>
                  <a:moveTo>
                    <a:pt x="14990" y="1"/>
                  </a:moveTo>
                  <a:cubicBezTo>
                    <a:pt x="14990" y="1"/>
                    <a:pt x="14986" y="4"/>
                    <a:pt x="14983" y="7"/>
                  </a:cubicBezTo>
                  <a:lnTo>
                    <a:pt x="14983" y="15"/>
                  </a:lnTo>
                  <a:lnTo>
                    <a:pt x="14980" y="15"/>
                  </a:lnTo>
                  <a:cubicBezTo>
                    <a:pt x="14780" y="413"/>
                    <a:pt x="10444" y="8820"/>
                    <a:pt x="0" y="12491"/>
                  </a:cubicBezTo>
                  <a:lnTo>
                    <a:pt x="0" y="12495"/>
                  </a:lnTo>
                  <a:cubicBezTo>
                    <a:pt x="1933" y="17575"/>
                    <a:pt x="4075" y="22581"/>
                    <a:pt x="6417" y="27498"/>
                  </a:cubicBezTo>
                  <a:cubicBezTo>
                    <a:pt x="6451" y="27574"/>
                    <a:pt x="6489" y="27649"/>
                    <a:pt x="6523" y="27724"/>
                  </a:cubicBezTo>
                  <a:lnTo>
                    <a:pt x="17699" y="27724"/>
                  </a:lnTo>
                  <a:lnTo>
                    <a:pt x="15924" y="9559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气球喜庆庆祝纸屑卡通图片素材免费下载_觅元素">
            <a:extLst>
              <a:ext uri="{FF2B5EF4-FFF2-40B4-BE49-F238E27FC236}">
                <a16:creationId xmlns:a16="http://schemas.microsoft.com/office/drawing/2014/main" id="{77328CD1-36F5-D227-2F3F-AD9C9FDD6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5"/>
          <a:stretch/>
        </p:blipFill>
        <p:spPr bwMode="auto">
          <a:xfrm>
            <a:off x="1058098" y="1250934"/>
            <a:ext cx="1748805" cy="23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毕业证书卡通创意高清图片-创意-素彩图片大全">
            <a:extLst>
              <a:ext uri="{FF2B5EF4-FFF2-40B4-BE49-F238E27FC236}">
                <a16:creationId xmlns:a16="http://schemas.microsoft.com/office/drawing/2014/main" id="{F5E3235A-355A-7652-FBA2-45CE412B1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45" b="81755" l="1538" r="90000">
                        <a14:foregroundMark x1="5231" y1="60739" x2="10615" y2="60277"/>
                        <a14:foregroundMark x1="37846" y1="75289" x2="38923" y2="81986"/>
                        <a14:foregroundMark x1="1538" y1="58891" x2="1846" y2="63741"/>
                        <a14:foregroundMark x1="17077" y1="79446" x2="26154" y2="75520"/>
                        <a14:foregroundMark x1="85231" y1="64203" x2="85077" y2="69977"/>
                        <a14:foregroundMark x1="85692" y1="52194" x2="85846" y2="58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08" b="11561"/>
          <a:stretch/>
        </p:blipFill>
        <p:spPr bwMode="auto">
          <a:xfrm rot="788582">
            <a:off x="6343104" y="2459031"/>
            <a:ext cx="2297919" cy="10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83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B6008D8-31E3-27D3-FD35-11EF2B15063E}"/>
              </a:ext>
            </a:extLst>
          </p:cNvPr>
          <p:cNvSpPr txBox="1"/>
          <p:nvPr/>
        </p:nvSpPr>
        <p:spPr>
          <a:xfrm>
            <a:off x="1459006" y="1671404"/>
            <a:ext cx="622598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小時照顧樺偉，有沒什麼期望，想佢大個時係點樣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HK" sz="14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HK" sz="1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74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9;p47">
            <a:extLst>
              <a:ext uri="{FF2B5EF4-FFF2-40B4-BE49-F238E27FC236}">
                <a16:creationId xmlns:a16="http://schemas.microsoft.com/office/drawing/2014/main" id="{C559CFA1-BFC5-75E8-8B8F-5EBEBB561F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8786" y="120807"/>
            <a:ext cx="4558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40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成長篇</a:t>
            </a:r>
            <a:endParaRPr lang="zh-TW" altLang="zh-HK" sz="4000" kern="10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D7F064-771A-60D1-CA24-6BF8074FE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5" r="11555"/>
          <a:stretch/>
        </p:blipFill>
        <p:spPr bwMode="auto">
          <a:xfrm rot="21285109">
            <a:off x="1205229" y="711343"/>
            <a:ext cx="3044041" cy="4180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黃巴士— 神奇小子蘇樺偉">
            <a:extLst>
              <a:ext uri="{FF2B5EF4-FFF2-40B4-BE49-F238E27FC236}">
                <a16:creationId xmlns:a16="http://schemas.microsoft.com/office/drawing/2014/main" id="{63F668EF-16F9-84CD-C961-A9A0AA9C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699">
            <a:off x="4445089" y="942445"/>
            <a:ext cx="4437162" cy="3387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75E7212-C0E9-31E0-8405-495B6FFB8DB4}"/>
              </a:ext>
            </a:extLst>
          </p:cNvPr>
          <p:cNvSpPr txBox="1"/>
          <p:nvPr/>
        </p:nvSpPr>
        <p:spPr>
          <a:xfrm>
            <a:off x="1644206" y="632270"/>
            <a:ext cx="6309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樺偉幾時開始接觸田徑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，如何發現佢既潛能？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2" descr="當代中國-飛凡香港-5次破世界紀錄 「神奇小子」蘇樺偉揚威殘奧">
            <a:extLst>
              <a:ext uri="{FF2B5EF4-FFF2-40B4-BE49-F238E27FC236}">
                <a16:creationId xmlns:a16="http://schemas.microsoft.com/office/drawing/2014/main" id="{A2B3521F-634F-8EF0-530F-FBBD64E5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70" y="1932651"/>
            <a:ext cx="2973837" cy="2230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蘇樺偉，曾經的奧運金牌得主｜《媽媽的神奇小子》道盡殘疾運動員悲歌：退役後成速遞員，每月只獲$3000津貼| Wellness | Madame  Figaro Hong Kong">
            <a:extLst>
              <a:ext uri="{FF2B5EF4-FFF2-40B4-BE49-F238E27FC236}">
                <a16:creationId xmlns:a16="http://schemas.microsoft.com/office/drawing/2014/main" id="{4709B4B8-E07E-0763-8F77-1AF0E7A5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50" y="1932651"/>
            <a:ext cx="2003568" cy="2756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794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5BE1314-E3FF-7306-BD4C-77202511C64C}"/>
              </a:ext>
            </a:extLst>
          </p:cNvPr>
          <p:cNvSpPr txBox="1"/>
          <p:nvPr/>
        </p:nvSpPr>
        <p:spPr>
          <a:xfrm>
            <a:off x="1112745" y="1475275"/>
            <a:ext cx="36542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田徑訓練都相當辛苦，你點樣配合</a:t>
            </a:r>
            <a:r>
              <a:rPr lang="en-US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支持樺偉訓練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3D5B76-7A8F-3B10-24DA-13390C42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184" y="1348749"/>
            <a:ext cx="2396940" cy="244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2770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FE6FFE9-1E33-1EF8-C123-FA4494113CC1}"/>
              </a:ext>
            </a:extLst>
          </p:cNvPr>
          <p:cNvSpPr txBox="1"/>
          <p:nvPr/>
        </p:nvSpPr>
        <p:spPr>
          <a:xfrm>
            <a:off x="1290919" y="1162094"/>
            <a:ext cx="41187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知道訓練都令樺偉好多傷患，你感覺係點，仲繼續鼓勵樺偉訓練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95313EA-3E79-0CA9-256B-5E035310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52" y="1297748"/>
            <a:ext cx="2363664" cy="2462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055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7BDABBA-3A5B-5E92-58A6-075143C47925}"/>
              </a:ext>
            </a:extLst>
          </p:cNvPr>
          <p:cNvSpPr txBox="1"/>
          <p:nvPr/>
        </p:nvSpPr>
        <p:spPr>
          <a:xfrm>
            <a:off x="1627095" y="1734265"/>
            <a:ext cx="6125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係你心目中，樺偉係一個點既兒子，</a:t>
            </a:r>
            <a:r>
              <a:rPr lang="zh-TW" altLang="en-US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有咩</a:t>
            </a:r>
            <a:r>
              <a:rPr lang="zh-TW" altLang="zh-HK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優點</a:t>
            </a:r>
            <a:r>
              <a:rPr lang="zh-TW" altLang="en-US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HK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10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39">
            <a:extLst>
              <a:ext uri="{FF2B5EF4-FFF2-40B4-BE49-F238E27FC236}">
                <a16:creationId xmlns:a16="http://schemas.microsoft.com/office/drawing/2014/main" id="{2993FF3A-809C-4CDA-AD40-4F75350BAEA2}"/>
              </a:ext>
            </a:extLst>
          </p:cNvPr>
          <p:cNvSpPr txBox="1">
            <a:spLocks/>
          </p:cNvSpPr>
          <p:nvPr/>
        </p:nvSpPr>
        <p:spPr>
          <a:xfrm>
            <a:off x="3984622" y="287236"/>
            <a:ext cx="2975576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家庭篇</a:t>
            </a:r>
            <a:endParaRPr lang="zh-TW" altLang="zh-HK" sz="3600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122" name="Picture 2" descr="戀愛了｜神奇小子蘇樺偉帶女友見家長：戀愛生活很開心">
            <a:extLst>
              <a:ext uri="{FF2B5EF4-FFF2-40B4-BE49-F238E27FC236}">
                <a16:creationId xmlns:a16="http://schemas.microsoft.com/office/drawing/2014/main" id="{2C18AC54-AB51-A5A9-D218-988300D2F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1" r="25685" b="30218"/>
          <a:stretch/>
        </p:blipFill>
        <p:spPr bwMode="auto">
          <a:xfrm rot="21037587">
            <a:off x="844475" y="827124"/>
            <a:ext cx="3781314" cy="32740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蘇樺偉跑出不一樣人生- 東方日報">
            <a:extLst>
              <a:ext uri="{FF2B5EF4-FFF2-40B4-BE49-F238E27FC236}">
                <a16:creationId xmlns:a16="http://schemas.microsoft.com/office/drawing/2014/main" id="{75B0DA0B-1B7E-36CD-0060-044BDF72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661">
            <a:off x="4593515" y="1177919"/>
            <a:ext cx="3958478" cy="3483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5F010FE-65A3-D464-585E-60147CC64F95}"/>
              </a:ext>
            </a:extLst>
          </p:cNvPr>
          <p:cNvSpPr txBox="1"/>
          <p:nvPr/>
        </p:nvSpPr>
        <p:spPr>
          <a:xfrm>
            <a:off x="1334646" y="1253211"/>
            <a:ext cx="64747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樺偉有一個少</a:t>
            </a:r>
            <a:r>
              <a:rPr lang="en-US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歲的細佬，你點平衡照顧兩個兒子，分享下一些片段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你點樣教樺偉接受有個細佬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3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1E6C397-19B6-C11A-5B7D-1486DDD455F5}"/>
              </a:ext>
            </a:extLst>
          </p:cNvPr>
          <p:cNvSpPr txBox="1"/>
          <p:nvPr/>
        </p:nvSpPr>
        <p:spPr>
          <a:xfrm>
            <a:off x="1356129" y="1519064"/>
            <a:ext cx="68253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慢慢細佬長大，細佬知道哥哥情況，你又點教細佬接納哥哥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兩個會唔會覺的偏心，會點處理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80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6F9ED5F-5D0D-DC66-8936-23D8567D3B0A}"/>
              </a:ext>
            </a:extLst>
          </p:cNvPr>
          <p:cNvSpPr txBox="1"/>
          <p:nvPr/>
        </p:nvSpPr>
        <p:spPr>
          <a:xfrm>
            <a:off x="1514260" y="1716163"/>
            <a:ext cx="6515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分享兩兄弟一件令你激氣事情</a:t>
            </a:r>
            <a:r>
              <a:rPr lang="en-US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及一件令你窩心事情</a:t>
            </a:r>
          </a:p>
        </p:txBody>
      </p:sp>
    </p:spTree>
    <p:extLst>
      <p:ext uri="{BB962C8B-B14F-4D97-AF65-F5344CB8AC3E}">
        <p14:creationId xmlns:p14="http://schemas.microsoft.com/office/powerpoint/2010/main" val="517197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B2D1172-4D29-B27D-8069-9DEBCC7D2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77"/>
          <a:stretch/>
        </p:blipFill>
        <p:spPr>
          <a:xfrm>
            <a:off x="5445370" y="1104406"/>
            <a:ext cx="3035017" cy="2381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B42682A-2F3A-BA3B-422F-0A2D83512599}"/>
              </a:ext>
            </a:extLst>
          </p:cNvPr>
          <p:cNvSpPr/>
          <p:nvPr/>
        </p:nvSpPr>
        <p:spPr>
          <a:xfrm>
            <a:off x="1811226" y="397703"/>
            <a:ext cx="55130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2023-2024</a:t>
            </a:r>
            <a:r>
              <a:rPr lang="zh-TW" alt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「家長學堂」開學禮暨</a:t>
            </a:r>
            <a:endParaRPr lang="en-US" altLang="zh-TW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「我的神奇旅程」嘉賓分享會</a:t>
            </a:r>
            <a:endParaRPr lang="zh-TW" alt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8" name="文字方塊 157">
            <a:extLst>
              <a:ext uri="{FF2B5EF4-FFF2-40B4-BE49-F238E27FC236}">
                <a16:creationId xmlns:a16="http://schemas.microsoft.com/office/drawing/2014/main" id="{579ECE57-1509-0C8A-84D9-5222871FCB83}"/>
              </a:ext>
            </a:extLst>
          </p:cNvPr>
          <p:cNvSpPr txBox="1"/>
          <p:nvPr/>
        </p:nvSpPr>
        <p:spPr>
          <a:xfrm>
            <a:off x="1489843" y="1351810"/>
            <a:ext cx="738920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11-10-2023(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星期三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10:00a.m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11:00a.m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地點：本校禮堂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ct val="150000"/>
              </a:lnSpc>
              <a:tabLst>
                <a:tab pos="533400" algn="l"/>
              </a:tabLst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嘉賓：</a:t>
            </a:r>
            <a:r>
              <a:rPr lang="zh-TW" altLang="zh-HK" sz="22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蘇</a:t>
            </a:r>
            <a:r>
              <a:rPr lang="zh-TW" altLang="zh-HK" sz="22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韓小</a:t>
            </a:r>
            <a:r>
              <a:rPr lang="zh-TW" altLang="zh-HK" sz="22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貞女士</a:t>
            </a:r>
            <a:r>
              <a:rPr lang="en-US" altLang="zh-HK" sz="22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zh-HK" sz="22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蘇樺偉媽媽</a:t>
            </a:r>
            <a:r>
              <a:rPr lang="en-US" altLang="zh-HK" sz="22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zh-HK" sz="22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33400"/>
            <a:r>
              <a:rPr lang="en-US" altLang="zh-HK" sz="2000" kern="100" spc="-2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zh-HK" sz="20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蘇樺偉為</a:t>
            </a:r>
            <a:r>
              <a:rPr lang="zh-TW" altLang="zh-HK" sz="20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殘疾人奧林匹克運動</a:t>
            </a:r>
            <a:r>
              <a:rPr lang="zh-TW" altLang="zh-HK" sz="20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會</a:t>
            </a:r>
            <a:r>
              <a:rPr lang="zh-TW" altLang="zh-HK" sz="2000" kern="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男子</a:t>
            </a:r>
            <a:r>
              <a:rPr lang="en-US" altLang="zh-HK" sz="2000" kern="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200</a:t>
            </a:r>
            <a:r>
              <a:rPr lang="zh-TW" altLang="zh-HK" sz="2000" kern="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米世界紀錄保持者</a:t>
            </a:r>
            <a:endParaRPr lang="zh-TW" altLang="zh-HK" sz="20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3F5455-8263-C737-A488-A03A209B073A}"/>
              </a:ext>
            </a:extLst>
          </p:cNvPr>
          <p:cNvSpPr txBox="1"/>
          <p:nvPr/>
        </p:nvSpPr>
        <p:spPr>
          <a:xfrm>
            <a:off x="1143002" y="1108833"/>
            <a:ext cx="386901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知道兩兄弟同你關係好親密，有沒有心得可以分享，如何建立良好親子關係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HK" sz="14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HK" sz="1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 descr="蘇媽媽讓奇迹發生引領蘇樺偉重燃鬥志| 星島日報">
            <a:extLst>
              <a:ext uri="{FF2B5EF4-FFF2-40B4-BE49-F238E27FC236}">
                <a16:creationId xmlns:a16="http://schemas.microsoft.com/office/drawing/2014/main" id="{20A9A054-DF19-DBE1-3CA0-374BDEEF7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98" y="1234744"/>
            <a:ext cx="3013344" cy="2199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715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Animated Handshake Clip Art | Free Handshake Clipart Pictures - Clipartix | Clip  art, School photo booth ideas, Kindergarten morning routines">
            <a:extLst>
              <a:ext uri="{FF2B5EF4-FFF2-40B4-BE49-F238E27FC236}">
                <a16:creationId xmlns:a16="http://schemas.microsoft.com/office/drawing/2014/main" id="{4A7F4846-99FC-3EC3-0FC0-56E8D1BD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85" y="836422"/>
            <a:ext cx="3741740" cy="392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46A2BE7-BF6F-44FF-E85F-4E0B46FC8822}"/>
              </a:ext>
            </a:extLst>
          </p:cNvPr>
          <p:cNvSpPr txBox="1"/>
          <p:nvPr/>
        </p:nvSpPr>
        <p:spPr>
          <a:xfrm>
            <a:off x="3496234" y="378615"/>
            <a:ext cx="2883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交流及答問</a:t>
            </a:r>
          </a:p>
        </p:txBody>
      </p:sp>
    </p:spTree>
    <p:extLst>
      <p:ext uri="{BB962C8B-B14F-4D97-AF65-F5344CB8AC3E}">
        <p14:creationId xmlns:p14="http://schemas.microsoft.com/office/powerpoint/2010/main" val="146724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體育, 人員, 運動制服, 田徑 的圖片&#10;&#10;自動產生的描述">
            <a:extLst>
              <a:ext uri="{FF2B5EF4-FFF2-40B4-BE49-F238E27FC236}">
                <a16:creationId xmlns:a16="http://schemas.microsoft.com/office/drawing/2014/main" id="{B3ABF312-A4AE-631E-AC2C-CD7993F0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559" y="849845"/>
            <a:ext cx="2669226" cy="266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 descr="一張含有 人員, 人的臉孔, 服裝, 戶外 的圖片&#10;&#10;自動產生的描述">
            <a:extLst>
              <a:ext uri="{FF2B5EF4-FFF2-40B4-BE49-F238E27FC236}">
                <a16:creationId xmlns:a16="http://schemas.microsoft.com/office/drawing/2014/main" id="{298FEB39-B4D5-BFF1-72B0-3968F6D9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46" y="849845"/>
            <a:ext cx="3417911" cy="266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 descr="一張含有 人員, 服裝, 人的臉孔, 體育場 的圖片&#10;&#10;自動產生的描述">
            <a:extLst>
              <a:ext uri="{FF2B5EF4-FFF2-40B4-BE49-F238E27FC236}">
                <a16:creationId xmlns:a16="http://schemas.microsoft.com/office/drawing/2014/main" id="{63360218-F837-A2D7-E61D-5CC4C1313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85" y="849845"/>
            <a:ext cx="1940050" cy="266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6CC4FF6-ED1D-9ABF-D870-D553AA08A173}"/>
              </a:ext>
            </a:extLst>
          </p:cNvPr>
          <p:cNvSpPr/>
          <p:nvPr/>
        </p:nvSpPr>
        <p:spPr>
          <a:xfrm>
            <a:off x="1504497" y="3702217"/>
            <a:ext cx="6135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神奇小子</a:t>
            </a:r>
            <a:r>
              <a:rPr lang="en-US" altLang="zh-TW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蘇樺偉</a:t>
            </a:r>
          </a:p>
        </p:txBody>
      </p:sp>
    </p:spTree>
    <p:extLst>
      <p:ext uri="{BB962C8B-B14F-4D97-AF65-F5344CB8AC3E}">
        <p14:creationId xmlns:p14="http://schemas.microsoft.com/office/powerpoint/2010/main" val="90252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6E634-6B81-4559-CE66-8B8F7C21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FA431E4-DD33-F542-D409-74FCBB4C43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蘇樺偉 ５次破世界紀錄的 神奇小子">
            <a:hlinkClick r:id="" action="ppaction://media"/>
            <a:extLst>
              <a:ext uri="{FF2B5EF4-FFF2-40B4-BE49-F238E27FC236}">
                <a16:creationId xmlns:a16="http://schemas.microsoft.com/office/drawing/2014/main" id="{C716C3F5-E642-B4CC-2294-610D49D3A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9"/>
          <p:cNvGrpSpPr/>
          <p:nvPr/>
        </p:nvGrpSpPr>
        <p:grpSpPr>
          <a:xfrm>
            <a:off x="6215309" y="3140597"/>
            <a:ext cx="753534" cy="763076"/>
            <a:chOff x="2094357" y="142241"/>
            <a:chExt cx="4583543" cy="4644409"/>
          </a:xfrm>
        </p:grpSpPr>
        <p:sp>
          <p:nvSpPr>
            <p:cNvPr id="283" name="Google Shape;283;p39"/>
            <p:cNvSpPr/>
            <p:nvPr/>
          </p:nvSpPr>
          <p:spPr>
            <a:xfrm>
              <a:off x="2248100" y="356850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2094357" y="142241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39"/>
          <p:cNvGrpSpPr/>
          <p:nvPr/>
        </p:nvGrpSpPr>
        <p:grpSpPr>
          <a:xfrm>
            <a:off x="6387985" y="1762825"/>
            <a:ext cx="753534" cy="763076"/>
            <a:chOff x="2094357" y="142241"/>
            <a:chExt cx="4583543" cy="4644409"/>
          </a:xfrm>
        </p:grpSpPr>
        <p:sp>
          <p:nvSpPr>
            <p:cNvPr id="286" name="Google Shape;286;p39"/>
            <p:cNvSpPr/>
            <p:nvPr/>
          </p:nvSpPr>
          <p:spPr>
            <a:xfrm>
              <a:off x="2248100" y="356850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9"/>
            <p:cNvSpPr/>
            <p:nvPr/>
          </p:nvSpPr>
          <p:spPr>
            <a:xfrm>
              <a:off x="2094357" y="142241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39"/>
          <p:cNvGrpSpPr/>
          <p:nvPr/>
        </p:nvGrpSpPr>
        <p:grpSpPr>
          <a:xfrm>
            <a:off x="2149686" y="3073970"/>
            <a:ext cx="753534" cy="763076"/>
            <a:chOff x="2094357" y="142241"/>
            <a:chExt cx="4583543" cy="4644409"/>
          </a:xfrm>
        </p:grpSpPr>
        <p:sp>
          <p:nvSpPr>
            <p:cNvPr id="289" name="Google Shape;289;p39"/>
            <p:cNvSpPr/>
            <p:nvPr/>
          </p:nvSpPr>
          <p:spPr>
            <a:xfrm>
              <a:off x="2248100" y="356850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9"/>
            <p:cNvSpPr/>
            <p:nvPr/>
          </p:nvSpPr>
          <p:spPr>
            <a:xfrm>
              <a:off x="2094357" y="142241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39"/>
          <p:cNvGrpSpPr/>
          <p:nvPr/>
        </p:nvGrpSpPr>
        <p:grpSpPr>
          <a:xfrm>
            <a:off x="1074297" y="1618338"/>
            <a:ext cx="753534" cy="763076"/>
            <a:chOff x="2094357" y="142241"/>
            <a:chExt cx="4583543" cy="4644409"/>
          </a:xfrm>
        </p:grpSpPr>
        <p:sp>
          <p:nvSpPr>
            <p:cNvPr id="292" name="Google Shape;292;p39"/>
            <p:cNvSpPr/>
            <p:nvPr/>
          </p:nvSpPr>
          <p:spPr>
            <a:xfrm>
              <a:off x="2248100" y="356850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2094357" y="142241"/>
              <a:ext cx="4429800" cy="442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39"/>
          <p:cNvSpPr txBox="1">
            <a:spLocks noGrp="1"/>
          </p:cNvSpPr>
          <p:nvPr>
            <p:ph type="subTitle" idx="8"/>
          </p:nvPr>
        </p:nvSpPr>
        <p:spPr>
          <a:xfrm>
            <a:off x="1780856" y="2014610"/>
            <a:ext cx="2178262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32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出生篇</a:t>
            </a:r>
            <a:endParaRPr lang="zh-TW" altLang="zh-HK" sz="3200" kern="10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9" name="Google Shape;299;p39"/>
          <p:cNvSpPr txBox="1">
            <a:spLocks noGrp="1"/>
          </p:cNvSpPr>
          <p:nvPr>
            <p:ph type="subTitle" idx="9"/>
          </p:nvPr>
        </p:nvSpPr>
        <p:spPr>
          <a:xfrm>
            <a:off x="6956206" y="2468096"/>
            <a:ext cx="2618527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3200" kern="100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成長篇</a:t>
            </a:r>
            <a:endParaRPr lang="zh-TW" altLang="zh-HK" sz="3200" kern="100" dirty="0">
              <a:solidFill>
                <a:srgbClr val="00B0F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00" name="Google Shape;300;p39"/>
          <p:cNvSpPr txBox="1">
            <a:spLocks noGrp="1"/>
          </p:cNvSpPr>
          <p:nvPr>
            <p:ph type="subTitle" idx="13"/>
          </p:nvPr>
        </p:nvSpPr>
        <p:spPr>
          <a:xfrm>
            <a:off x="1959667" y="3913513"/>
            <a:ext cx="2178262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HK" sz="3200" kern="100" dirty="0">
                <a:solidFill>
                  <a:srgbClr val="92D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家庭</a:t>
            </a:r>
            <a:r>
              <a:rPr lang="zh-TW" altLang="en-US" sz="3200" kern="100" dirty="0">
                <a:solidFill>
                  <a:srgbClr val="92D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篇</a:t>
            </a:r>
            <a:endParaRPr lang="zh-TW" altLang="zh-HK" sz="3200" kern="100" dirty="0">
              <a:solidFill>
                <a:srgbClr val="92D05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01" name="Google Shape;301;p39"/>
          <p:cNvSpPr txBox="1">
            <a:spLocks noGrp="1"/>
          </p:cNvSpPr>
          <p:nvPr>
            <p:ph type="subTitle" idx="14"/>
          </p:nvPr>
        </p:nvSpPr>
        <p:spPr>
          <a:xfrm>
            <a:off x="6464720" y="3756878"/>
            <a:ext cx="2666747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交流及答問</a:t>
            </a:r>
          </a:p>
        </p:txBody>
      </p:sp>
      <p:sp>
        <p:nvSpPr>
          <p:cNvPr id="302" name="Google Shape;302;p39"/>
          <p:cNvSpPr txBox="1">
            <a:spLocks noGrp="1"/>
          </p:cNvSpPr>
          <p:nvPr>
            <p:ph type="title"/>
          </p:nvPr>
        </p:nvSpPr>
        <p:spPr>
          <a:xfrm>
            <a:off x="1138695" y="1708540"/>
            <a:ext cx="727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03" name="Google Shape;303;p39"/>
          <p:cNvSpPr txBox="1">
            <a:spLocks noGrp="1"/>
          </p:cNvSpPr>
          <p:nvPr>
            <p:ph type="title" idx="2"/>
          </p:nvPr>
        </p:nvSpPr>
        <p:spPr>
          <a:xfrm>
            <a:off x="6388444" y="1851770"/>
            <a:ext cx="727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04" name="Google Shape;304;p39"/>
          <p:cNvSpPr txBox="1">
            <a:spLocks noGrp="1"/>
          </p:cNvSpPr>
          <p:nvPr>
            <p:ph type="title" idx="4"/>
          </p:nvPr>
        </p:nvSpPr>
        <p:spPr>
          <a:xfrm>
            <a:off x="2116387" y="3165609"/>
            <a:ext cx="7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6"/>
          </p:nvPr>
        </p:nvSpPr>
        <p:spPr>
          <a:xfrm>
            <a:off x="6228406" y="3241987"/>
            <a:ext cx="727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06" name="Google Shape;306;p39"/>
          <p:cNvSpPr txBox="1">
            <a:spLocks noGrp="1"/>
          </p:cNvSpPr>
          <p:nvPr>
            <p:ph type="title" idx="15"/>
          </p:nvPr>
        </p:nvSpPr>
        <p:spPr>
          <a:xfrm>
            <a:off x="720000" y="4723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「我的神奇旅程」嘉賓分享會</a:t>
            </a:r>
            <a:endParaRPr lang="zh-TW" altLang="en-US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2DF20C-7535-9866-EE05-D97FE5A92EE9}"/>
              </a:ext>
            </a:extLst>
          </p:cNvPr>
          <p:cNvSpPr txBox="1"/>
          <p:nvPr/>
        </p:nvSpPr>
        <p:spPr>
          <a:xfrm>
            <a:off x="2114000" y="1101024"/>
            <a:ext cx="551162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533400" algn="l"/>
              </a:tabLst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嘉賓：</a:t>
            </a:r>
            <a:r>
              <a:rPr lang="zh-TW" altLang="zh-HK" sz="26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蘇</a:t>
            </a:r>
            <a:r>
              <a:rPr lang="zh-TW" altLang="zh-HK" sz="26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韓小</a:t>
            </a:r>
            <a:r>
              <a:rPr lang="zh-TW" altLang="zh-HK" sz="26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貞女士</a:t>
            </a:r>
            <a:r>
              <a:rPr lang="en-US" altLang="zh-HK" sz="2600" kern="10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zh-HK" sz="26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蘇樺偉媽媽</a:t>
            </a:r>
            <a:r>
              <a:rPr lang="en-US" altLang="zh-HK" sz="2600" kern="10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zh-HK" sz="2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 descr="一張含有 服裝, 人員, 人的臉孔, 微笑 的圖片&#10;&#10;自動產生的描述">
            <a:extLst>
              <a:ext uri="{FF2B5EF4-FFF2-40B4-BE49-F238E27FC236}">
                <a16:creationId xmlns:a16="http://schemas.microsoft.com/office/drawing/2014/main" id="{A20CF0AF-E0A6-D2E2-F0C0-14A5F74F6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66"/>
          <a:stretch/>
        </p:blipFill>
        <p:spPr>
          <a:xfrm>
            <a:off x="3405082" y="1851770"/>
            <a:ext cx="2695169" cy="2981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卡通手绘木牌方向牌免抠元素PNG图片素材下载_元素PNG_熊猫办公">
            <a:extLst>
              <a:ext uri="{FF2B5EF4-FFF2-40B4-BE49-F238E27FC236}">
                <a16:creationId xmlns:a16="http://schemas.microsoft.com/office/drawing/2014/main" id="{AA0F4998-E837-FF56-8DCA-9FA547850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4" r="19464"/>
          <a:stretch/>
        </p:blipFill>
        <p:spPr bwMode="auto">
          <a:xfrm>
            <a:off x="512987" y="2682431"/>
            <a:ext cx="1566567" cy="27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7;p40">
            <a:extLst>
              <a:ext uri="{FF2B5EF4-FFF2-40B4-BE49-F238E27FC236}">
                <a16:creationId xmlns:a16="http://schemas.microsoft.com/office/drawing/2014/main" id="{58403279-EC44-4538-582C-439969CC2E53}"/>
              </a:ext>
            </a:extLst>
          </p:cNvPr>
          <p:cNvSpPr txBox="1">
            <a:spLocks/>
          </p:cNvSpPr>
          <p:nvPr/>
        </p:nvSpPr>
        <p:spPr>
          <a:xfrm>
            <a:off x="2051732" y="197735"/>
            <a:ext cx="4558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48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Dancing Script"/>
              <a:buNone/>
              <a:defRPr sz="3500" b="0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zh-TW" altLang="en-US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出生篇</a:t>
            </a:r>
            <a:endParaRPr lang="zh-TW" altLang="zh-HK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2" descr="蘇樺偉跑出不一樣人生- 東方日報">
            <a:extLst>
              <a:ext uri="{FF2B5EF4-FFF2-40B4-BE49-F238E27FC236}">
                <a16:creationId xmlns:a16="http://schemas.microsoft.com/office/drawing/2014/main" id="{91844306-D946-44E5-5B60-A2698E43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742">
            <a:off x="655580" y="1321318"/>
            <a:ext cx="4263782" cy="2934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482A175-64D6-81CC-FA01-E279924F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325">
            <a:off x="4831092" y="965822"/>
            <a:ext cx="2804263" cy="42898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D372C01-8A5C-F8DA-6B60-B2F29C0F9737}"/>
              </a:ext>
            </a:extLst>
          </p:cNvPr>
          <p:cNvSpPr txBox="1"/>
          <p:nvPr/>
        </p:nvSpPr>
        <p:spPr>
          <a:xfrm>
            <a:off x="1103469" y="1787196"/>
            <a:ext cx="7346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樺偉出世時既情況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得知樺偉情況，當時心情如何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9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0DF214E-236B-7671-6758-D8F504CE3377}"/>
              </a:ext>
            </a:extLst>
          </p:cNvPr>
          <p:cNvSpPr txBox="1"/>
          <p:nvPr/>
        </p:nvSpPr>
        <p:spPr>
          <a:xfrm>
            <a:off x="1129553" y="1812744"/>
            <a:ext cx="7227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有什麼原因令你堅持落去照顧樺偉，有沒有想過放棄</a:t>
            </a:r>
            <a:r>
              <a:rPr lang="zh-TW" altLang="en-US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HK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190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196BB32-64FA-D4B4-ED6D-AE8098C20963}"/>
              </a:ext>
            </a:extLst>
          </p:cNvPr>
          <p:cNvSpPr txBox="1"/>
          <p:nvPr/>
        </p:nvSpPr>
        <p:spPr>
          <a:xfrm>
            <a:off x="1499347" y="1557105"/>
            <a:ext cx="64276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小時照顧樺偉既生活係點樣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分享一個在小時照顧樺偉的深刻片段</a:t>
            </a:r>
            <a:r>
              <a:rPr lang="en-US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HK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開心片段</a:t>
            </a:r>
            <a:r>
              <a:rPr lang="zh-TW" altLang="en-US" sz="36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zh-HK" sz="36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22229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Watercolor Month by Slidesgo">
  <a:themeElements>
    <a:clrScheme name="Simple Light">
      <a:dk1>
        <a:srgbClr val="2C2F5F"/>
      </a:dk1>
      <a:lt1>
        <a:srgbClr val="63668B"/>
      </a:lt1>
      <a:dk2>
        <a:srgbClr val="FDA493"/>
      </a:dk2>
      <a:lt2>
        <a:srgbClr val="9699B2"/>
      </a:lt2>
      <a:accent1>
        <a:srgbClr val="669D97"/>
      </a:accent1>
      <a:accent2>
        <a:srgbClr val="BFD6D3"/>
      </a:accent2>
      <a:accent3>
        <a:srgbClr val="FAC170"/>
      </a:accent3>
      <a:accent4>
        <a:srgbClr val="FB9BA5"/>
      </a:accent4>
      <a:accent5>
        <a:srgbClr val="FCD0D6"/>
      </a:accent5>
      <a:accent6>
        <a:srgbClr val="FFFFFF"/>
      </a:accent6>
      <a:hlink>
        <a:srgbClr val="2C2F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399</Words>
  <Application>Microsoft Office PowerPoint</Application>
  <PresentationFormat>如螢幕大小 (16:9)</PresentationFormat>
  <Paragraphs>41</Paragraphs>
  <Slides>21</Slides>
  <Notes>7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Arial</vt:lpstr>
      <vt:lpstr>Calibri</vt:lpstr>
      <vt:lpstr>Dancing Script</vt:lpstr>
      <vt:lpstr>Lato</vt:lpstr>
      <vt:lpstr>標楷體</vt:lpstr>
      <vt:lpstr>Bebas Neue</vt:lpstr>
      <vt:lpstr>World Watercolor Month by Slidesgo</vt:lpstr>
      <vt:lpstr>PowerPoint 簡報</vt:lpstr>
      <vt:lpstr>PowerPoint 簡報</vt:lpstr>
      <vt:lpstr>PowerPoint 簡報</vt:lpstr>
      <vt:lpstr>PowerPoint 簡報</vt:lpstr>
      <vt:lpstr>01</vt:lpstr>
      <vt:lpstr>PowerPoint 簡報</vt:lpstr>
      <vt:lpstr>PowerPoint 簡報</vt:lpstr>
      <vt:lpstr>PowerPoint 簡報</vt:lpstr>
      <vt:lpstr>PowerPoint 簡報</vt:lpstr>
      <vt:lpstr>PowerPoint 簡報</vt:lpstr>
      <vt:lpstr>成長篇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王燕青</cp:lastModifiedBy>
  <cp:revision>34</cp:revision>
  <dcterms:modified xsi:type="dcterms:W3CDTF">2023-10-11T00:46:04Z</dcterms:modified>
</cp:coreProperties>
</file>