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0" r:id="rId1"/>
    <p:sldMasterId id="2147483701" r:id="rId2"/>
  </p:sldMasterIdLst>
  <p:notesMasterIdLst>
    <p:notesMasterId r:id="rId15"/>
  </p:notesMasterIdLst>
  <p:sldIdLst>
    <p:sldId id="256" r:id="rId3"/>
    <p:sldId id="314" r:id="rId4"/>
    <p:sldId id="257" r:id="rId5"/>
    <p:sldId id="258" r:id="rId6"/>
    <p:sldId id="310" r:id="rId7"/>
    <p:sldId id="311" r:id="rId8"/>
    <p:sldId id="259" r:id="rId9"/>
    <p:sldId id="313" r:id="rId10"/>
    <p:sldId id="312" r:id="rId11"/>
    <p:sldId id="271" r:id="rId12"/>
    <p:sldId id="301" r:id="rId13"/>
    <p:sldId id="308" r:id="rId14"/>
  </p:sldIdLst>
  <p:sldSz cx="9144000" cy="5143500" type="screen16x9"/>
  <p:notesSz cx="6858000" cy="9144000"/>
  <p:embeddedFontLst>
    <p:embeddedFont>
      <p:font typeface="Abel" panose="02000506030000020004" pitchFamily="2" charset="0"/>
      <p:regular r:id="rId16"/>
    </p:embeddedFont>
    <p:embeddedFont>
      <p:font typeface="Antic Slab" panose="02020500000000000000" charset="0"/>
      <p:regular r:id="rId17"/>
    </p:embeddedFont>
    <p:embeddedFont>
      <p:font typeface="Autour One" panose="02020500000000000000" charset="0"/>
      <p:regular r:id="rId18"/>
    </p:embeddedFont>
    <p:embeddedFont>
      <p:font typeface="Barlow" panose="00000500000000000000" pitchFamily="2" charset="0"/>
      <p:regular r:id="rId19"/>
      <p:bold r:id="rId20"/>
      <p:italic r:id="rId21"/>
      <p:boldItalic r:id="rId22"/>
    </p:embeddedFont>
    <p:embeddedFont>
      <p:font typeface="Big Shoulders Text" panose="02020500000000000000" charset="0"/>
      <p:regular r:id="rId23"/>
      <p:bold r:id="rId24"/>
    </p:embeddedFont>
    <p:embeddedFont>
      <p:font typeface="Big Shoulders Text SemiBold" panose="02020500000000000000" charset="0"/>
      <p:regular r:id="rId25"/>
      <p:bold r:id="rId26"/>
    </p:embeddedFont>
    <p:embeddedFont>
      <p:font typeface="Changa One" panose="02020500000000000000" charset="0"/>
      <p:regular r:id="rId27"/>
      <p:italic r:id="rId28"/>
    </p:embeddedFont>
    <p:embeddedFont>
      <p:font typeface="Chau Philomene One" panose="02020500000000000000" charset="0"/>
      <p:regular r:id="rId29"/>
      <p:italic r:id="rId30"/>
    </p:embeddedFont>
    <p:embeddedFont>
      <p:font typeface="Didact Gothic" panose="00000500000000000000" pitchFamily="2" charset="0"/>
      <p:regular r:id="rId31"/>
    </p:embeddedFont>
    <p:embeddedFont>
      <p:font typeface="微軟正黑體" panose="020B0604030504040204" pitchFamily="34" charset="-120"/>
      <p:regular r:id="rId32"/>
      <p:bold r:id="rId33"/>
    </p:embeddedFont>
    <p:embeddedFont>
      <p:font typeface="標楷體" panose="03000509000000000000" pitchFamily="65" charset="-120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6268A45-D7A3-47E9-A2DA-C36AD7465B37}">
  <a:tblStyle styleId="{A6268A45-D7A3-47E9-A2DA-C36AD7465B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7818f8d3bf_2_9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7818f8d3bf_2_9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77fcb96688_13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77fcb96688_13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77fcb96688_9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77fcb96688_9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783c9fd4e4_3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783c9fd4e4_3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77fcb96688_21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g77fcb96688_21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7150"/>
            <a:ext cx="9169430" cy="5157747"/>
            <a:chOff x="0" y="1775"/>
            <a:chExt cx="9169430" cy="5157747"/>
          </a:xfrm>
        </p:grpSpPr>
        <p:sp>
          <p:nvSpPr>
            <p:cNvPr id="10" name="Google Shape;10;p2"/>
            <p:cNvSpPr/>
            <p:nvPr/>
          </p:nvSpPr>
          <p:spPr>
            <a:xfrm>
              <a:off x="4725" y="4277"/>
              <a:ext cx="9157557" cy="5141055"/>
            </a:xfrm>
            <a:custGeom>
              <a:avLst/>
              <a:gdLst/>
              <a:ahLst/>
              <a:cxnLst/>
              <a:rect l="l" t="t" r="r" b="b"/>
              <a:pathLst>
                <a:path w="98835" h="55486" extrusionOk="0">
                  <a:moveTo>
                    <a:pt x="0" y="1"/>
                  </a:moveTo>
                  <a:lnTo>
                    <a:pt x="0" y="54841"/>
                  </a:lnTo>
                  <a:lnTo>
                    <a:pt x="2351" y="55485"/>
                  </a:lnTo>
                  <a:lnTo>
                    <a:pt x="98835" y="55485"/>
                  </a:lnTo>
                  <a:lnTo>
                    <a:pt x="98835" y="37624"/>
                  </a:lnTo>
                  <a:cubicBezTo>
                    <a:pt x="98340" y="37207"/>
                    <a:pt x="97811" y="36821"/>
                    <a:pt x="97249" y="36468"/>
                  </a:cubicBezTo>
                  <a:cubicBezTo>
                    <a:pt x="93936" y="34408"/>
                    <a:pt x="89786" y="33888"/>
                    <a:pt x="85780" y="33888"/>
                  </a:cubicBezTo>
                  <a:cubicBezTo>
                    <a:pt x="85636" y="33888"/>
                    <a:pt x="85492" y="33889"/>
                    <a:pt x="85348" y="33890"/>
                  </a:cubicBezTo>
                  <a:cubicBezTo>
                    <a:pt x="85020" y="33893"/>
                    <a:pt x="84687" y="33896"/>
                    <a:pt x="84351" y="33896"/>
                  </a:cubicBezTo>
                  <a:cubicBezTo>
                    <a:pt x="82241" y="33896"/>
                    <a:pt x="80035" y="33756"/>
                    <a:pt x="78591" y="32402"/>
                  </a:cubicBezTo>
                  <a:cubicBezTo>
                    <a:pt x="77192" y="31091"/>
                    <a:pt x="77002" y="29061"/>
                    <a:pt x="77087" y="27221"/>
                  </a:cubicBezTo>
                  <a:lnTo>
                    <a:pt x="77087" y="27221"/>
                  </a:lnTo>
                  <a:cubicBezTo>
                    <a:pt x="76533" y="27412"/>
                    <a:pt x="75916" y="27562"/>
                    <a:pt x="75317" y="27562"/>
                  </a:cubicBezTo>
                  <a:cubicBezTo>
                    <a:pt x="75032" y="27562"/>
                    <a:pt x="74752" y="27528"/>
                    <a:pt x="74484" y="27448"/>
                  </a:cubicBezTo>
                  <a:cubicBezTo>
                    <a:pt x="72183" y="29656"/>
                    <a:pt x="69301" y="31750"/>
                    <a:pt x="65998" y="31750"/>
                  </a:cubicBezTo>
                  <a:cubicBezTo>
                    <a:pt x="65946" y="31750"/>
                    <a:pt x="65893" y="31749"/>
                    <a:pt x="65840" y="31748"/>
                  </a:cubicBezTo>
                  <a:cubicBezTo>
                    <a:pt x="62747" y="31687"/>
                    <a:pt x="60042" y="29759"/>
                    <a:pt x="58094" y="27539"/>
                  </a:cubicBezTo>
                  <a:cubicBezTo>
                    <a:pt x="56142" y="25320"/>
                    <a:pt x="54702" y="22741"/>
                    <a:pt x="52662" y="20593"/>
                  </a:cubicBezTo>
                  <a:cubicBezTo>
                    <a:pt x="49055" y="16784"/>
                    <a:pt x="43571" y="14653"/>
                    <a:pt x="38113" y="14653"/>
                  </a:cubicBezTo>
                  <a:cubicBezTo>
                    <a:pt x="35992" y="14653"/>
                    <a:pt x="33874" y="14975"/>
                    <a:pt x="31873" y="15645"/>
                  </a:cubicBezTo>
                  <a:cubicBezTo>
                    <a:pt x="30116" y="16236"/>
                    <a:pt x="28341" y="17081"/>
                    <a:pt x="26506" y="17081"/>
                  </a:cubicBezTo>
                  <a:cubicBezTo>
                    <a:pt x="26256" y="17081"/>
                    <a:pt x="26005" y="17065"/>
                    <a:pt x="25753" y="17031"/>
                  </a:cubicBezTo>
                  <a:cubicBezTo>
                    <a:pt x="23364" y="16706"/>
                    <a:pt x="21599" y="14802"/>
                    <a:pt x="20406" y="12857"/>
                  </a:cubicBezTo>
                  <a:cubicBezTo>
                    <a:pt x="18691" y="10057"/>
                    <a:pt x="17675" y="6934"/>
                    <a:pt x="16028" y="4100"/>
                  </a:cubicBezTo>
                  <a:cubicBezTo>
                    <a:pt x="15174" y="2630"/>
                    <a:pt x="14140" y="1258"/>
                    <a:pt x="129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725" y="4275"/>
              <a:ext cx="9164705" cy="5141055"/>
            </a:xfrm>
            <a:custGeom>
              <a:avLst/>
              <a:gdLst/>
              <a:ahLst/>
              <a:cxnLst/>
              <a:rect l="l" t="t" r="r" b="b"/>
              <a:pathLst>
                <a:path w="98731" h="55486" extrusionOk="0">
                  <a:moveTo>
                    <a:pt x="0" y="1"/>
                  </a:moveTo>
                  <a:lnTo>
                    <a:pt x="0" y="55485"/>
                  </a:lnTo>
                  <a:lnTo>
                    <a:pt x="98730" y="55485"/>
                  </a:lnTo>
                  <a:lnTo>
                    <a:pt x="98730" y="43900"/>
                  </a:lnTo>
                  <a:cubicBezTo>
                    <a:pt x="98218" y="43218"/>
                    <a:pt x="97686" y="42551"/>
                    <a:pt x="97137" y="41893"/>
                  </a:cubicBezTo>
                  <a:cubicBezTo>
                    <a:pt x="95931" y="40453"/>
                    <a:pt x="94558" y="39020"/>
                    <a:pt x="92715" y="38387"/>
                  </a:cubicBezTo>
                  <a:cubicBezTo>
                    <a:pt x="91443" y="37948"/>
                    <a:pt x="90074" y="37931"/>
                    <a:pt x="88708" y="37931"/>
                  </a:cubicBezTo>
                  <a:cubicBezTo>
                    <a:pt x="88597" y="37931"/>
                    <a:pt x="88486" y="37931"/>
                    <a:pt x="88375" y="37931"/>
                  </a:cubicBezTo>
                  <a:cubicBezTo>
                    <a:pt x="88037" y="37931"/>
                    <a:pt x="87700" y="37930"/>
                    <a:pt x="87365" y="37922"/>
                  </a:cubicBezTo>
                  <a:cubicBezTo>
                    <a:pt x="85318" y="37868"/>
                    <a:pt x="83285" y="37533"/>
                    <a:pt x="81347" y="36926"/>
                  </a:cubicBezTo>
                  <a:cubicBezTo>
                    <a:pt x="79886" y="36472"/>
                    <a:pt x="78419" y="35818"/>
                    <a:pt x="77517" y="34663"/>
                  </a:cubicBezTo>
                  <a:cubicBezTo>
                    <a:pt x="76765" y="33697"/>
                    <a:pt x="76639" y="32178"/>
                    <a:pt x="76853" y="30478"/>
                  </a:cubicBezTo>
                  <a:lnTo>
                    <a:pt x="72794" y="29519"/>
                  </a:lnTo>
                  <a:cubicBezTo>
                    <a:pt x="71879" y="31524"/>
                    <a:pt x="70120" y="33588"/>
                    <a:pt x="67816" y="34045"/>
                  </a:cubicBezTo>
                  <a:cubicBezTo>
                    <a:pt x="67423" y="34123"/>
                    <a:pt x="67028" y="34160"/>
                    <a:pt x="66634" y="34160"/>
                  </a:cubicBezTo>
                  <a:cubicBezTo>
                    <a:pt x="64704" y="34160"/>
                    <a:pt x="62790" y="33286"/>
                    <a:pt x="61313" y="32090"/>
                  </a:cubicBezTo>
                  <a:cubicBezTo>
                    <a:pt x="59537" y="30650"/>
                    <a:pt x="58253" y="28773"/>
                    <a:pt x="56860" y="27007"/>
                  </a:cubicBezTo>
                  <a:cubicBezTo>
                    <a:pt x="53786" y="23114"/>
                    <a:pt x="49431" y="19387"/>
                    <a:pt x="44256" y="19387"/>
                  </a:cubicBezTo>
                  <a:cubicBezTo>
                    <a:pt x="44131" y="19387"/>
                    <a:pt x="44005" y="19389"/>
                    <a:pt x="43879" y="19394"/>
                  </a:cubicBezTo>
                  <a:cubicBezTo>
                    <a:pt x="41660" y="19471"/>
                    <a:pt x="39545" y="20244"/>
                    <a:pt x="37437" y="20902"/>
                  </a:cubicBezTo>
                  <a:cubicBezTo>
                    <a:pt x="34678" y="21762"/>
                    <a:pt x="31796" y="22442"/>
                    <a:pt x="28893" y="22442"/>
                  </a:cubicBezTo>
                  <a:cubicBezTo>
                    <a:pt x="28530" y="22442"/>
                    <a:pt x="28167" y="22432"/>
                    <a:pt x="27803" y="22409"/>
                  </a:cubicBezTo>
                  <a:cubicBezTo>
                    <a:pt x="24530" y="22209"/>
                    <a:pt x="21219" y="20969"/>
                    <a:pt x="19203" y="18576"/>
                  </a:cubicBezTo>
                  <a:cubicBezTo>
                    <a:pt x="17756" y="16856"/>
                    <a:pt x="17082" y="14697"/>
                    <a:pt x="16583" y="12566"/>
                  </a:cubicBezTo>
                  <a:cubicBezTo>
                    <a:pt x="15615" y="8415"/>
                    <a:pt x="15208" y="4155"/>
                    <a:pt x="142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0" y="256400"/>
              <a:ext cx="9164612" cy="4888941"/>
            </a:xfrm>
            <a:custGeom>
              <a:avLst/>
              <a:gdLst/>
              <a:ahLst/>
              <a:cxnLst/>
              <a:rect l="l" t="t" r="r" b="b"/>
              <a:pathLst>
                <a:path w="98730" h="52765" extrusionOk="0">
                  <a:moveTo>
                    <a:pt x="0" y="1"/>
                  </a:moveTo>
                  <a:lnTo>
                    <a:pt x="0" y="52764"/>
                  </a:lnTo>
                  <a:lnTo>
                    <a:pt x="98730" y="52764"/>
                  </a:lnTo>
                  <a:lnTo>
                    <a:pt x="98730" y="45411"/>
                  </a:lnTo>
                  <a:cubicBezTo>
                    <a:pt x="97124" y="44330"/>
                    <a:pt x="95419" y="43398"/>
                    <a:pt x="93572" y="42704"/>
                  </a:cubicBezTo>
                  <a:cubicBezTo>
                    <a:pt x="90600" y="41582"/>
                    <a:pt x="87382" y="41135"/>
                    <a:pt x="84369" y="40108"/>
                  </a:cubicBezTo>
                  <a:cubicBezTo>
                    <a:pt x="81357" y="39085"/>
                    <a:pt x="78402" y="37299"/>
                    <a:pt x="77250" y="34530"/>
                  </a:cubicBezTo>
                  <a:cubicBezTo>
                    <a:pt x="76772" y="33381"/>
                    <a:pt x="76765" y="30214"/>
                    <a:pt x="76708" y="27879"/>
                  </a:cubicBezTo>
                  <a:lnTo>
                    <a:pt x="72892" y="26964"/>
                  </a:lnTo>
                  <a:cubicBezTo>
                    <a:pt x="70137" y="32518"/>
                    <a:pt x="64992" y="34603"/>
                    <a:pt x="60972" y="34603"/>
                  </a:cubicBezTo>
                  <a:cubicBezTo>
                    <a:pt x="58899" y="34603"/>
                    <a:pt x="57126" y="34049"/>
                    <a:pt x="56132" y="33131"/>
                  </a:cubicBezTo>
                  <a:cubicBezTo>
                    <a:pt x="53214" y="30430"/>
                    <a:pt x="51409" y="26804"/>
                    <a:pt x="48328" y="24263"/>
                  </a:cubicBezTo>
                  <a:cubicBezTo>
                    <a:pt x="45634" y="22041"/>
                    <a:pt x="42022" y="20817"/>
                    <a:pt x="38417" y="20817"/>
                  </a:cubicBezTo>
                  <a:cubicBezTo>
                    <a:pt x="37360" y="20817"/>
                    <a:pt x="36304" y="20923"/>
                    <a:pt x="35272" y="21138"/>
                  </a:cubicBezTo>
                  <a:cubicBezTo>
                    <a:pt x="31694" y="21884"/>
                    <a:pt x="28566" y="23822"/>
                    <a:pt x="25201" y="25171"/>
                  </a:cubicBezTo>
                  <a:cubicBezTo>
                    <a:pt x="23232" y="25960"/>
                    <a:pt x="21028" y="26533"/>
                    <a:pt x="18903" y="26533"/>
                  </a:cubicBezTo>
                  <a:cubicBezTo>
                    <a:pt x="17396" y="26533"/>
                    <a:pt x="15929" y="26245"/>
                    <a:pt x="14612" y="25544"/>
                  </a:cubicBezTo>
                  <a:cubicBezTo>
                    <a:pt x="11572" y="23924"/>
                    <a:pt x="10197" y="20610"/>
                    <a:pt x="9027" y="17557"/>
                  </a:cubicBezTo>
                  <a:cubicBezTo>
                    <a:pt x="6757" y="11637"/>
                    <a:pt x="4378" y="5653"/>
                    <a:pt x="430" y="539"/>
                  </a:cubicBezTo>
                  <a:cubicBezTo>
                    <a:pt x="288" y="360"/>
                    <a:pt x="146" y="18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638508" y="1775"/>
              <a:ext cx="7530906" cy="1161801"/>
            </a:xfrm>
            <a:custGeom>
              <a:avLst/>
              <a:gdLst/>
              <a:ahLst/>
              <a:cxnLst/>
              <a:rect l="l" t="t" r="r" b="b"/>
              <a:pathLst>
                <a:path w="81279" h="12539" extrusionOk="0">
                  <a:moveTo>
                    <a:pt x="1" y="0"/>
                  </a:moveTo>
                  <a:cubicBezTo>
                    <a:pt x="1590" y="2759"/>
                    <a:pt x="4422" y="4907"/>
                    <a:pt x="7696" y="5713"/>
                  </a:cubicBezTo>
                  <a:cubicBezTo>
                    <a:pt x="8992" y="6033"/>
                    <a:pt x="10311" y="6152"/>
                    <a:pt x="11643" y="6152"/>
                  </a:cubicBezTo>
                  <a:cubicBezTo>
                    <a:pt x="14274" y="6152"/>
                    <a:pt x="16951" y="5688"/>
                    <a:pt x="19583" y="5398"/>
                  </a:cubicBezTo>
                  <a:cubicBezTo>
                    <a:pt x="21130" y="5228"/>
                    <a:pt x="22713" y="5129"/>
                    <a:pt x="24295" y="5129"/>
                  </a:cubicBezTo>
                  <a:cubicBezTo>
                    <a:pt x="29290" y="5129"/>
                    <a:pt x="34274" y="6118"/>
                    <a:pt x="38099" y="8980"/>
                  </a:cubicBezTo>
                  <a:cubicBezTo>
                    <a:pt x="39319" y="9892"/>
                    <a:pt x="40542" y="11037"/>
                    <a:pt x="42110" y="11091"/>
                  </a:cubicBezTo>
                  <a:cubicBezTo>
                    <a:pt x="42148" y="11093"/>
                    <a:pt x="42186" y="11093"/>
                    <a:pt x="42223" y="11093"/>
                  </a:cubicBezTo>
                  <a:cubicBezTo>
                    <a:pt x="42979" y="11093"/>
                    <a:pt x="43714" y="10841"/>
                    <a:pt x="44422" y="10590"/>
                  </a:cubicBezTo>
                  <a:cubicBezTo>
                    <a:pt x="47739" y="9424"/>
                    <a:pt x="51053" y="8255"/>
                    <a:pt x="54367" y="7089"/>
                  </a:cubicBezTo>
                  <a:cubicBezTo>
                    <a:pt x="55665" y="6632"/>
                    <a:pt x="56996" y="6168"/>
                    <a:pt x="58385" y="6140"/>
                  </a:cubicBezTo>
                  <a:cubicBezTo>
                    <a:pt x="58425" y="6139"/>
                    <a:pt x="58464" y="6139"/>
                    <a:pt x="58504" y="6139"/>
                  </a:cubicBezTo>
                  <a:cubicBezTo>
                    <a:pt x="61351" y="6139"/>
                    <a:pt x="63808" y="7925"/>
                    <a:pt x="66058" y="9556"/>
                  </a:cubicBezTo>
                  <a:cubicBezTo>
                    <a:pt x="68104" y="11040"/>
                    <a:pt x="70476" y="12538"/>
                    <a:pt x="73013" y="12538"/>
                  </a:cubicBezTo>
                  <a:cubicBezTo>
                    <a:pt x="73303" y="12538"/>
                    <a:pt x="73595" y="12518"/>
                    <a:pt x="73889" y="12477"/>
                  </a:cubicBezTo>
                  <a:cubicBezTo>
                    <a:pt x="76979" y="12047"/>
                    <a:pt x="78954" y="9441"/>
                    <a:pt x="81279" y="7408"/>
                  </a:cubicBezTo>
                  <a:lnTo>
                    <a:pt x="81279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0" y="4307284"/>
              <a:ext cx="9162237" cy="852239"/>
            </a:xfrm>
            <a:custGeom>
              <a:avLst/>
              <a:gdLst/>
              <a:ahLst/>
              <a:cxnLst/>
              <a:rect l="l" t="t" r="r" b="b"/>
              <a:pathLst>
                <a:path w="98731" h="13748" extrusionOk="0">
                  <a:moveTo>
                    <a:pt x="1" y="0"/>
                  </a:moveTo>
                  <a:lnTo>
                    <a:pt x="1" y="13748"/>
                  </a:lnTo>
                  <a:lnTo>
                    <a:pt x="98731" y="13748"/>
                  </a:lnTo>
                  <a:lnTo>
                    <a:pt x="98731" y="9736"/>
                  </a:lnTo>
                  <a:cubicBezTo>
                    <a:pt x="94506" y="8987"/>
                    <a:pt x="90710" y="6802"/>
                    <a:pt x="86915" y="4870"/>
                  </a:cubicBezTo>
                  <a:cubicBezTo>
                    <a:pt x="83335" y="3046"/>
                    <a:pt x="79401" y="1372"/>
                    <a:pt x="75372" y="1372"/>
                  </a:cubicBezTo>
                  <a:cubicBezTo>
                    <a:pt x="74798" y="1372"/>
                    <a:pt x="74223" y="1406"/>
                    <a:pt x="73646" y="1478"/>
                  </a:cubicBezTo>
                  <a:cubicBezTo>
                    <a:pt x="69097" y="2046"/>
                    <a:pt x="64934" y="4949"/>
                    <a:pt x="60450" y="4949"/>
                  </a:cubicBezTo>
                  <a:cubicBezTo>
                    <a:pt x="60044" y="4949"/>
                    <a:pt x="59635" y="4925"/>
                    <a:pt x="59223" y="4874"/>
                  </a:cubicBezTo>
                  <a:cubicBezTo>
                    <a:pt x="57336" y="4636"/>
                    <a:pt x="55595" y="3823"/>
                    <a:pt x="53856" y="3105"/>
                  </a:cubicBezTo>
                  <a:cubicBezTo>
                    <a:pt x="50286" y="1630"/>
                    <a:pt x="46378" y="493"/>
                    <a:pt x="42519" y="493"/>
                  </a:cubicBezTo>
                  <a:cubicBezTo>
                    <a:pt x="41060" y="493"/>
                    <a:pt x="39608" y="656"/>
                    <a:pt x="38183" y="1024"/>
                  </a:cubicBezTo>
                  <a:cubicBezTo>
                    <a:pt x="33467" y="2247"/>
                    <a:pt x="29573" y="5605"/>
                    <a:pt x="24752" y="6419"/>
                  </a:cubicBezTo>
                  <a:cubicBezTo>
                    <a:pt x="23948" y="6554"/>
                    <a:pt x="23149" y="6616"/>
                    <a:pt x="22353" y="6616"/>
                  </a:cubicBezTo>
                  <a:cubicBezTo>
                    <a:pt x="17105" y="6616"/>
                    <a:pt x="12032" y="3930"/>
                    <a:pt x="7032" y="2068"/>
                  </a:cubicBezTo>
                  <a:cubicBezTo>
                    <a:pt x="4749" y="1217"/>
                    <a:pt x="2397" y="526"/>
                    <a:pt x="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6750" y="1816272"/>
            <a:ext cx="4995300" cy="21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A5C5C"/>
              </a:buClr>
              <a:buSzPts val="5200"/>
              <a:buNone/>
              <a:defRPr sz="62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16750" y="3877835"/>
            <a:ext cx="3580500" cy="4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11"/>
          <p:cNvGrpSpPr/>
          <p:nvPr/>
        </p:nvGrpSpPr>
        <p:grpSpPr>
          <a:xfrm>
            <a:off x="-6481" y="-15475"/>
            <a:ext cx="9152674" cy="5160384"/>
            <a:chOff x="-6481" y="-15475"/>
            <a:chExt cx="9152674" cy="5160384"/>
          </a:xfrm>
        </p:grpSpPr>
        <p:sp>
          <p:nvSpPr>
            <p:cNvPr id="80" name="Google Shape;80;p11"/>
            <p:cNvSpPr/>
            <p:nvPr/>
          </p:nvSpPr>
          <p:spPr>
            <a:xfrm>
              <a:off x="-6481" y="2300050"/>
              <a:ext cx="4740242" cy="2844859"/>
            </a:xfrm>
            <a:custGeom>
              <a:avLst/>
              <a:gdLst/>
              <a:ahLst/>
              <a:cxnLst/>
              <a:rect l="l" t="t" r="r" b="b"/>
              <a:pathLst>
                <a:path w="36724" h="19638" extrusionOk="0">
                  <a:moveTo>
                    <a:pt x="16957" y="0"/>
                  </a:moveTo>
                  <a:cubicBezTo>
                    <a:pt x="16287" y="0"/>
                    <a:pt x="15615" y="75"/>
                    <a:pt x="14951" y="173"/>
                  </a:cubicBezTo>
                  <a:cubicBezTo>
                    <a:pt x="12377" y="550"/>
                    <a:pt x="9853" y="1264"/>
                    <a:pt x="7265" y="1520"/>
                  </a:cubicBezTo>
                  <a:cubicBezTo>
                    <a:pt x="6691" y="1576"/>
                    <a:pt x="6110" y="1608"/>
                    <a:pt x="5529" y="1608"/>
                  </a:cubicBezTo>
                  <a:cubicBezTo>
                    <a:pt x="3589" y="1608"/>
                    <a:pt x="1651" y="1253"/>
                    <a:pt x="0" y="284"/>
                  </a:cubicBezTo>
                  <a:lnTo>
                    <a:pt x="0" y="19638"/>
                  </a:lnTo>
                  <a:lnTo>
                    <a:pt x="36474" y="19630"/>
                  </a:lnTo>
                  <a:cubicBezTo>
                    <a:pt x="36474" y="19631"/>
                    <a:pt x="36475" y="19632"/>
                    <a:pt x="36475" y="19632"/>
                  </a:cubicBezTo>
                  <a:cubicBezTo>
                    <a:pt x="36487" y="19632"/>
                    <a:pt x="36710" y="18887"/>
                    <a:pt x="36714" y="18402"/>
                  </a:cubicBezTo>
                  <a:cubicBezTo>
                    <a:pt x="36724" y="16228"/>
                    <a:pt x="35596" y="14142"/>
                    <a:pt x="33976" y="12691"/>
                  </a:cubicBezTo>
                  <a:cubicBezTo>
                    <a:pt x="32353" y="11241"/>
                    <a:pt x="30276" y="10372"/>
                    <a:pt x="28155" y="9881"/>
                  </a:cubicBezTo>
                  <a:cubicBezTo>
                    <a:pt x="26486" y="9497"/>
                    <a:pt x="24617" y="9248"/>
                    <a:pt x="23486" y="7960"/>
                  </a:cubicBezTo>
                  <a:cubicBezTo>
                    <a:pt x="21967" y="6230"/>
                    <a:pt x="22454" y="3378"/>
                    <a:pt x="20994" y="1599"/>
                  </a:cubicBezTo>
                  <a:cubicBezTo>
                    <a:pt x="20309" y="762"/>
                    <a:pt x="19257" y="277"/>
                    <a:pt x="18188" y="98"/>
                  </a:cubicBezTo>
                  <a:cubicBezTo>
                    <a:pt x="17781" y="29"/>
                    <a:pt x="17369" y="0"/>
                    <a:pt x="16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1"/>
            <p:cNvSpPr/>
            <p:nvPr/>
          </p:nvSpPr>
          <p:spPr>
            <a:xfrm rot="10800000">
              <a:off x="4405951" y="-15475"/>
              <a:ext cx="4740242" cy="2844859"/>
            </a:xfrm>
            <a:custGeom>
              <a:avLst/>
              <a:gdLst/>
              <a:ahLst/>
              <a:cxnLst/>
              <a:rect l="l" t="t" r="r" b="b"/>
              <a:pathLst>
                <a:path w="36724" h="19638" extrusionOk="0">
                  <a:moveTo>
                    <a:pt x="16957" y="0"/>
                  </a:moveTo>
                  <a:cubicBezTo>
                    <a:pt x="16287" y="0"/>
                    <a:pt x="15615" y="75"/>
                    <a:pt x="14951" y="173"/>
                  </a:cubicBezTo>
                  <a:cubicBezTo>
                    <a:pt x="12377" y="550"/>
                    <a:pt x="9853" y="1264"/>
                    <a:pt x="7265" y="1520"/>
                  </a:cubicBezTo>
                  <a:cubicBezTo>
                    <a:pt x="6691" y="1576"/>
                    <a:pt x="6110" y="1608"/>
                    <a:pt x="5529" y="1608"/>
                  </a:cubicBezTo>
                  <a:cubicBezTo>
                    <a:pt x="3589" y="1608"/>
                    <a:pt x="1651" y="1253"/>
                    <a:pt x="0" y="284"/>
                  </a:cubicBezTo>
                  <a:lnTo>
                    <a:pt x="0" y="19638"/>
                  </a:lnTo>
                  <a:lnTo>
                    <a:pt x="36474" y="19630"/>
                  </a:lnTo>
                  <a:cubicBezTo>
                    <a:pt x="36474" y="19631"/>
                    <a:pt x="36475" y="19632"/>
                    <a:pt x="36475" y="19632"/>
                  </a:cubicBezTo>
                  <a:cubicBezTo>
                    <a:pt x="36487" y="19632"/>
                    <a:pt x="36710" y="18887"/>
                    <a:pt x="36714" y="18402"/>
                  </a:cubicBezTo>
                  <a:cubicBezTo>
                    <a:pt x="36724" y="16228"/>
                    <a:pt x="35596" y="14142"/>
                    <a:pt x="33976" y="12691"/>
                  </a:cubicBezTo>
                  <a:cubicBezTo>
                    <a:pt x="32353" y="11241"/>
                    <a:pt x="30276" y="10372"/>
                    <a:pt x="28155" y="9881"/>
                  </a:cubicBezTo>
                  <a:cubicBezTo>
                    <a:pt x="26486" y="9497"/>
                    <a:pt x="24617" y="9248"/>
                    <a:pt x="23486" y="7960"/>
                  </a:cubicBezTo>
                  <a:cubicBezTo>
                    <a:pt x="21967" y="6230"/>
                    <a:pt x="22454" y="3378"/>
                    <a:pt x="20994" y="1599"/>
                  </a:cubicBezTo>
                  <a:cubicBezTo>
                    <a:pt x="20309" y="762"/>
                    <a:pt x="19257" y="277"/>
                    <a:pt x="18188" y="98"/>
                  </a:cubicBezTo>
                  <a:cubicBezTo>
                    <a:pt x="17781" y="29"/>
                    <a:pt x="17369" y="0"/>
                    <a:pt x="16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1"/>
            <p:cNvSpPr/>
            <p:nvPr/>
          </p:nvSpPr>
          <p:spPr>
            <a:xfrm>
              <a:off x="412650" y="572875"/>
              <a:ext cx="516800" cy="317000"/>
            </a:xfrm>
            <a:custGeom>
              <a:avLst/>
              <a:gdLst/>
              <a:ahLst/>
              <a:cxnLst/>
              <a:rect l="l" t="t" r="r" b="b"/>
              <a:pathLst>
                <a:path w="20672" h="12680" extrusionOk="0">
                  <a:moveTo>
                    <a:pt x="8163" y="1"/>
                  </a:moveTo>
                  <a:cubicBezTo>
                    <a:pt x="5536" y="1"/>
                    <a:pt x="3868" y="8571"/>
                    <a:pt x="3868" y="8571"/>
                  </a:cubicBezTo>
                  <a:cubicBezTo>
                    <a:pt x="3868" y="8571"/>
                    <a:pt x="3868" y="5673"/>
                    <a:pt x="2415" y="5189"/>
                  </a:cubicBezTo>
                  <a:cubicBezTo>
                    <a:pt x="2373" y="5175"/>
                    <a:pt x="2331" y="5168"/>
                    <a:pt x="2289" y="5168"/>
                  </a:cubicBezTo>
                  <a:cubicBezTo>
                    <a:pt x="910" y="5168"/>
                    <a:pt x="1" y="12680"/>
                    <a:pt x="1" y="12680"/>
                  </a:cubicBezTo>
                  <a:lnTo>
                    <a:pt x="19332" y="12680"/>
                  </a:lnTo>
                  <a:cubicBezTo>
                    <a:pt x="19332" y="12680"/>
                    <a:pt x="20672" y="3982"/>
                    <a:pt x="17638" y="2049"/>
                  </a:cubicBezTo>
                  <a:cubicBezTo>
                    <a:pt x="17327" y="1851"/>
                    <a:pt x="17011" y="1761"/>
                    <a:pt x="16694" y="1761"/>
                  </a:cubicBezTo>
                  <a:cubicBezTo>
                    <a:pt x="13927" y="1761"/>
                    <a:pt x="11117" y="8571"/>
                    <a:pt x="11117" y="8571"/>
                  </a:cubicBezTo>
                  <a:cubicBezTo>
                    <a:pt x="11117" y="8571"/>
                    <a:pt x="10875" y="114"/>
                    <a:pt x="8215" y="2"/>
                  </a:cubicBezTo>
                  <a:cubicBezTo>
                    <a:pt x="8198" y="1"/>
                    <a:pt x="8180" y="1"/>
                    <a:pt x="816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1"/>
            <p:cNvSpPr/>
            <p:nvPr/>
          </p:nvSpPr>
          <p:spPr>
            <a:xfrm>
              <a:off x="8423225" y="1177125"/>
              <a:ext cx="516800" cy="317000"/>
            </a:xfrm>
            <a:custGeom>
              <a:avLst/>
              <a:gdLst/>
              <a:ahLst/>
              <a:cxnLst/>
              <a:rect l="l" t="t" r="r" b="b"/>
              <a:pathLst>
                <a:path w="20672" h="12680" extrusionOk="0">
                  <a:moveTo>
                    <a:pt x="8163" y="1"/>
                  </a:moveTo>
                  <a:cubicBezTo>
                    <a:pt x="5536" y="1"/>
                    <a:pt x="3868" y="8571"/>
                    <a:pt x="3868" y="8571"/>
                  </a:cubicBezTo>
                  <a:cubicBezTo>
                    <a:pt x="3868" y="8571"/>
                    <a:pt x="3868" y="5673"/>
                    <a:pt x="2415" y="5189"/>
                  </a:cubicBezTo>
                  <a:cubicBezTo>
                    <a:pt x="2373" y="5175"/>
                    <a:pt x="2331" y="5168"/>
                    <a:pt x="2289" y="5168"/>
                  </a:cubicBezTo>
                  <a:cubicBezTo>
                    <a:pt x="910" y="5168"/>
                    <a:pt x="1" y="12680"/>
                    <a:pt x="1" y="12680"/>
                  </a:cubicBezTo>
                  <a:lnTo>
                    <a:pt x="19332" y="12680"/>
                  </a:lnTo>
                  <a:cubicBezTo>
                    <a:pt x="19332" y="12680"/>
                    <a:pt x="20672" y="3982"/>
                    <a:pt x="17638" y="2049"/>
                  </a:cubicBezTo>
                  <a:cubicBezTo>
                    <a:pt x="17327" y="1851"/>
                    <a:pt x="17011" y="1761"/>
                    <a:pt x="16694" y="1761"/>
                  </a:cubicBezTo>
                  <a:cubicBezTo>
                    <a:pt x="13927" y="1761"/>
                    <a:pt x="11117" y="8571"/>
                    <a:pt x="11117" y="8571"/>
                  </a:cubicBezTo>
                  <a:cubicBezTo>
                    <a:pt x="11117" y="8571"/>
                    <a:pt x="10875" y="114"/>
                    <a:pt x="8215" y="2"/>
                  </a:cubicBezTo>
                  <a:cubicBezTo>
                    <a:pt x="8198" y="1"/>
                    <a:pt x="8180" y="1"/>
                    <a:pt x="816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11"/>
          <p:cNvSpPr txBox="1">
            <a:spLocks noGrp="1"/>
          </p:cNvSpPr>
          <p:nvPr>
            <p:ph type="title" hasCustomPrompt="1"/>
          </p:nvPr>
        </p:nvSpPr>
        <p:spPr>
          <a:xfrm>
            <a:off x="720750" y="1542175"/>
            <a:ext cx="7702500" cy="16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5" name="Google Shape;85;p11"/>
          <p:cNvSpPr txBox="1">
            <a:spLocks noGrp="1"/>
          </p:cNvSpPr>
          <p:nvPr>
            <p:ph type="body" idx="1"/>
          </p:nvPr>
        </p:nvSpPr>
        <p:spPr>
          <a:xfrm>
            <a:off x="720750" y="3046625"/>
            <a:ext cx="7702500" cy="55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1"/>
          <p:cNvSpPr/>
          <p:nvPr/>
        </p:nvSpPr>
        <p:spPr>
          <a:xfrm>
            <a:off x="1621900" y="4233800"/>
            <a:ext cx="516800" cy="317000"/>
          </a:xfrm>
          <a:custGeom>
            <a:avLst/>
            <a:gdLst/>
            <a:ahLst/>
            <a:cxnLst/>
            <a:rect l="l" t="t" r="r" b="b"/>
            <a:pathLst>
              <a:path w="20672" h="12680" extrusionOk="0">
                <a:moveTo>
                  <a:pt x="8163" y="1"/>
                </a:moveTo>
                <a:cubicBezTo>
                  <a:pt x="5536" y="1"/>
                  <a:pt x="3868" y="8571"/>
                  <a:pt x="3868" y="8571"/>
                </a:cubicBezTo>
                <a:cubicBezTo>
                  <a:pt x="3868" y="8571"/>
                  <a:pt x="3868" y="5673"/>
                  <a:pt x="2415" y="5189"/>
                </a:cubicBezTo>
                <a:cubicBezTo>
                  <a:pt x="2373" y="5175"/>
                  <a:pt x="2331" y="5168"/>
                  <a:pt x="2289" y="5168"/>
                </a:cubicBezTo>
                <a:cubicBezTo>
                  <a:pt x="910" y="5168"/>
                  <a:pt x="1" y="12680"/>
                  <a:pt x="1" y="12680"/>
                </a:cubicBezTo>
                <a:lnTo>
                  <a:pt x="19332" y="12680"/>
                </a:lnTo>
                <a:cubicBezTo>
                  <a:pt x="19332" y="12680"/>
                  <a:pt x="20672" y="3982"/>
                  <a:pt x="17638" y="2049"/>
                </a:cubicBezTo>
                <a:cubicBezTo>
                  <a:pt x="17327" y="1851"/>
                  <a:pt x="17011" y="1761"/>
                  <a:pt x="16694" y="1761"/>
                </a:cubicBezTo>
                <a:cubicBezTo>
                  <a:pt x="13927" y="1761"/>
                  <a:pt x="11117" y="8571"/>
                  <a:pt x="11117" y="8571"/>
                </a:cubicBezTo>
                <a:cubicBezTo>
                  <a:pt x="11117" y="8571"/>
                  <a:pt x="10875" y="114"/>
                  <a:pt x="8215" y="2"/>
                </a:cubicBezTo>
                <a:cubicBezTo>
                  <a:pt x="8198" y="1"/>
                  <a:pt x="8180" y="1"/>
                  <a:pt x="8163" y="1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BLANK_1">
    <p:bg>
      <p:bgPr>
        <a:solidFill>
          <a:schemeClr val="dk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/>
          <p:nvPr/>
        </p:nvSpPr>
        <p:spPr>
          <a:xfrm rot="10800000">
            <a:off x="706076" y="1791393"/>
            <a:ext cx="8438000" cy="3352107"/>
          </a:xfrm>
          <a:custGeom>
            <a:avLst/>
            <a:gdLst/>
            <a:ahLst/>
            <a:cxnLst/>
            <a:rect l="l" t="t" r="r" b="b"/>
            <a:pathLst>
              <a:path w="36540" h="14516" extrusionOk="0">
                <a:moveTo>
                  <a:pt x="0" y="1"/>
                </a:moveTo>
                <a:lnTo>
                  <a:pt x="0" y="12219"/>
                </a:lnTo>
                <a:cubicBezTo>
                  <a:pt x="299" y="12592"/>
                  <a:pt x="614" y="12945"/>
                  <a:pt x="964" y="13264"/>
                </a:cubicBezTo>
                <a:cubicBezTo>
                  <a:pt x="1754" y="13979"/>
                  <a:pt x="2783" y="14515"/>
                  <a:pt x="3837" y="14515"/>
                </a:cubicBezTo>
                <a:cubicBezTo>
                  <a:pt x="3984" y="14515"/>
                  <a:pt x="4132" y="14505"/>
                  <a:pt x="4280" y="14483"/>
                </a:cubicBezTo>
                <a:cubicBezTo>
                  <a:pt x="5422" y="14312"/>
                  <a:pt x="6354" y="13511"/>
                  <a:pt x="7216" y="12743"/>
                </a:cubicBezTo>
                <a:cubicBezTo>
                  <a:pt x="10311" y="9842"/>
                  <a:pt x="13930" y="5939"/>
                  <a:pt x="18327" y="5325"/>
                </a:cubicBezTo>
                <a:cubicBezTo>
                  <a:pt x="18388" y="5318"/>
                  <a:pt x="18451" y="5310"/>
                  <a:pt x="18509" y="5302"/>
                </a:cubicBezTo>
                <a:cubicBezTo>
                  <a:pt x="19339" y="5197"/>
                  <a:pt x="20174" y="5165"/>
                  <a:pt x="21011" y="5165"/>
                </a:cubicBezTo>
                <a:cubicBezTo>
                  <a:pt x="22281" y="5165"/>
                  <a:pt x="23555" y="5239"/>
                  <a:pt x="24824" y="5243"/>
                </a:cubicBezTo>
                <a:cubicBezTo>
                  <a:pt x="24846" y="5243"/>
                  <a:pt x="24869" y="5243"/>
                  <a:pt x="24891" y="5243"/>
                </a:cubicBezTo>
                <a:cubicBezTo>
                  <a:pt x="27171" y="5243"/>
                  <a:pt x="29477" y="5007"/>
                  <a:pt x="31608" y="4207"/>
                </a:cubicBezTo>
                <a:cubicBezTo>
                  <a:pt x="32753" y="3775"/>
                  <a:pt x="36497" y="1527"/>
                  <a:pt x="365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"/>
          </p:nvPr>
        </p:nvSpPr>
        <p:spPr>
          <a:xfrm flipH="1">
            <a:off x="1049500" y="1459386"/>
            <a:ext cx="32985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2"/>
          </p:nvPr>
        </p:nvSpPr>
        <p:spPr>
          <a:xfrm flipH="1">
            <a:off x="1049500" y="1169163"/>
            <a:ext cx="3298500" cy="43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solidFill>
                  <a:schemeClr val="accent6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hasCustomPrompt="1"/>
          </p:nvPr>
        </p:nvSpPr>
        <p:spPr>
          <a:xfrm>
            <a:off x="1236700" y="537000"/>
            <a:ext cx="2924100" cy="67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6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3"/>
          </p:nvPr>
        </p:nvSpPr>
        <p:spPr>
          <a:xfrm flipH="1">
            <a:off x="1049500" y="3187361"/>
            <a:ext cx="32985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4"/>
          </p:nvPr>
        </p:nvSpPr>
        <p:spPr>
          <a:xfrm flipH="1">
            <a:off x="1049500" y="2897138"/>
            <a:ext cx="3298500" cy="43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solidFill>
                  <a:schemeClr val="accent6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5" hasCustomPrompt="1"/>
          </p:nvPr>
        </p:nvSpPr>
        <p:spPr>
          <a:xfrm>
            <a:off x="1236700" y="2264975"/>
            <a:ext cx="2924100" cy="67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6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6"/>
          </p:nvPr>
        </p:nvSpPr>
        <p:spPr>
          <a:xfrm flipH="1">
            <a:off x="4796000" y="2290810"/>
            <a:ext cx="32985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7"/>
          </p:nvPr>
        </p:nvSpPr>
        <p:spPr>
          <a:xfrm flipH="1">
            <a:off x="4796000" y="2000587"/>
            <a:ext cx="3298500" cy="43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solidFill>
                  <a:schemeClr val="accent6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8" hasCustomPrompt="1"/>
          </p:nvPr>
        </p:nvSpPr>
        <p:spPr>
          <a:xfrm>
            <a:off x="4983200" y="1377675"/>
            <a:ext cx="2924100" cy="67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6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9"/>
          </p:nvPr>
        </p:nvSpPr>
        <p:spPr>
          <a:xfrm flipH="1">
            <a:off x="4796000" y="4018511"/>
            <a:ext cx="32985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3"/>
          </p:nvPr>
        </p:nvSpPr>
        <p:spPr>
          <a:xfrm flipH="1">
            <a:off x="4796000" y="3728288"/>
            <a:ext cx="3298500" cy="43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solidFill>
                  <a:schemeClr val="accent6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14" hasCustomPrompt="1"/>
          </p:nvPr>
        </p:nvSpPr>
        <p:spPr>
          <a:xfrm>
            <a:off x="4983200" y="3096125"/>
            <a:ext cx="2924100" cy="67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6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/>
          <p:nvPr/>
        </p:nvSpPr>
        <p:spPr>
          <a:xfrm>
            <a:off x="278175" y="794050"/>
            <a:ext cx="516800" cy="317000"/>
          </a:xfrm>
          <a:custGeom>
            <a:avLst/>
            <a:gdLst/>
            <a:ahLst/>
            <a:cxnLst/>
            <a:rect l="l" t="t" r="r" b="b"/>
            <a:pathLst>
              <a:path w="20672" h="12680" extrusionOk="0">
                <a:moveTo>
                  <a:pt x="8163" y="1"/>
                </a:moveTo>
                <a:cubicBezTo>
                  <a:pt x="5536" y="1"/>
                  <a:pt x="3868" y="8571"/>
                  <a:pt x="3868" y="8571"/>
                </a:cubicBezTo>
                <a:cubicBezTo>
                  <a:pt x="3868" y="8571"/>
                  <a:pt x="3868" y="5673"/>
                  <a:pt x="2415" y="5189"/>
                </a:cubicBezTo>
                <a:cubicBezTo>
                  <a:pt x="2373" y="5175"/>
                  <a:pt x="2331" y="5168"/>
                  <a:pt x="2289" y="5168"/>
                </a:cubicBezTo>
                <a:cubicBezTo>
                  <a:pt x="910" y="5168"/>
                  <a:pt x="1" y="12680"/>
                  <a:pt x="1" y="12680"/>
                </a:cubicBezTo>
                <a:lnTo>
                  <a:pt x="19332" y="12680"/>
                </a:lnTo>
                <a:cubicBezTo>
                  <a:pt x="19332" y="12680"/>
                  <a:pt x="20672" y="3982"/>
                  <a:pt x="17638" y="2049"/>
                </a:cubicBezTo>
                <a:cubicBezTo>
                  <a:pt x="17327" y="1851"/>
                  <a:pt x="17011" y="1761"/>
                  <a:pt x="16694" y="1761"/>
                </a:cubicBezTo>
                <a:cubicBezTo>
                  <a:pt x="13927" y="1761"/>
                  <a:pt x="11117" y="8571"/>
                  <a:pt x="11117" y="8571"/>
                </a:cubicBezTo>
                <a:cubicBezTo>
                  <a:pt x="11117" y="8571"/>
                  <a:pt x="10875" y="114"/>
                  <a:pt x="8215" y="2"/>
                </a:cubicBezTo>
                <a:cubicBezTo>
                  <a:pt x="8198" y="1"/>
                  <a:pt x="8180" y="1"/>
                  <a:pt x="8163" y="1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3"/>
          <p:cNvSpPr/>
          <p:nvPr/>
        </p:nvSpPr>
        <p:spPr>
          <a:xfrm>
            <a:off x="8423275" y="3232450"/>
            <a:ext cx="516800" cy="317000"/>
          </a:xfrm>
          <a:custGeom>
            <a:avLst/>
            <a:gdLst/>
            <a:ahLst/>
            <a:cxnLst/>
            <a:rect l="l" t="t" r="r" b="b"/>
            <a:pathLst>
              <a:path w="20672" h="12680" extrusionOk="0">
                <a:moveTo>
                  <a:pt x="8163" y="1"/>
                </a:moveTo>
                <a:cubicBezTo>
                  <a:pt x="5536" y="1"/>
                  <a:pt x="3868" y="8571"/>
                  <a:pt x="3868" y="8571"/>
                </a:cubicBezTo>
                <a:cubicBezTo>
                  <a:pt x="3868" y="8571"/>
                  <a:pt x="3868" y="5673"/>
                  <a:pt x="2415" y="5189"/>
                </a:cubicBezTo>
                <a:cubicBezTo>
                  <a:pt x="2373" y="5175"/>
                  <a:pt x="2331" y="5168"/>
                  <a:pt x="2289" y="5168"/>
                </a:cubicBezTo>
                <a:cubicBezTo>
                  <a:pt x="910" y="5168"/>
                  <a:pt x="1" y="12680"/>
                  <a:pt x="1" y="12680"/>
                </a:cubicBezTo>
                <a:lnTo>
                  <a:pt x="19332" y="12680"/>
                </a:lnTo>
                <a:cubicBezTo>
                  <a:pt x="19332" y="12680"/>
                  <a:pt x="20672" y="3982"/>
                  <a:pt x="17638" y="2049"/>
                </a:cubicBezTo>
                <a:cubicBezTo>
                  <a:pt x="17327" y="1851"/>
                  <a:pt x="17011" y="1761"/>
                  <a:pt x="16694" y="1761"/>
                </a:cubicBezTo>
                <a:cubicBezTo>
                  <a:pt x="13927" y="1761"/>
                  <a:pt x="11117" y="8571"/>
                  <a:pt x="11117" y="8571"/>
                </a:cubicBezTo>
                <a:cubicBezTo>
                  <a:pt x="11117" y="8571"/>
                  <a:pt x="10875" y="114"/>
                  <a:pt x="8215" y="2"/>
                </a:cubicBezTo>
                <a:cubicBezTo>
                  <a:pt x="8198" y="1"/>
                  <a:pt x="8180" y="1"/>
                  <a:pt x="8163" y="1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CAPTION_ONLY_1">
    <p:bg>
      <p:bgPr>
        <a:solidFill>
          <a:schemeClr val="dk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/>
          <p:nvPr/>
        </p:nvSpPr>
        <p:spPr>
          <a:xfrm rot="10800000">
            <a:off x="720726" y="1791393"/>
            <a:ext cx="8438000" cy="3352107"/>
          </a:xfrm>
          <a:custGeom>
            <a:avLst/>
            <a:gdLst/>
            <a:ahLst/>
            <a:cxnLst/>
            <a:rect l="l" t="t" r="r" b="b"/>
            <a:pathLst>
              <a:path w="36540" h="14516" extrusionOk="0">
                <a:moveTo>
                  <a:pt x="0" y="1"/>
                </a:moveTo>
                <a:lnTo>
                  <a:pt x="0" y="12219"/>
                </a:lnTo>
                <a:cubicBezTo>
                  <a:pt x="299" y="12592"/>
                  <a:pt x="614" y="12945"/>
                  <a:pt x="964" y="13264"/>
                </a:cubicBezTo>
                <a:cubicBezTo>
                  <a:pt x="1754" y="13979"/>
                  <a:pt x="2783" y="14515"/>
                  <a:pt x="3837" y="14515"/>
                </a:cubicBezTo>
                <a:cubicBezTo>
                  <a:pt x="3984" y="14515"/>
                  <a:pt x="4132" y="14505"/>
                  <a:pt x="4280" y="14483"/>
                </a:cubicBezTo>
                <a:cubicBezTo>
                  <a:pt x="5422" y="14312"/>
                  <a:pt x="6354" y="13511"/>
                  <a:pt x="7216" y="12743"/>
                </a:cubicBezTo>
                <a:cubicBezTo>
                  <a:pt x="10311" y="9842"/>
                  <a:pt x="13930" y="5939"/>
                  <a:pt x="18327" y="5325"/>
                </a:cubicBezTo>
                <a:cubicBezTo>
                  <a:pt x="18388" y="5318"/>
                  <a:pt x="18451" y="5310"/>
                  <a:pt x="18509" y="5302"/>
                </a:cubicBezTo>
                <a:cubicBezTo>
                  <a:pt x="19339" y="5197"/>
                  <a:pt x="20174" y="5165"/>
                  <a:pt x="21011" y="5165"/>
                </a:cubicBezTo>
                <a:cubicBezTo>
                  <a:pt x="22281" y="5165"/>
                  <a:pt x="23555" y="5239"/>
                  <a:pt x="24824" y="5243"/>
                </a:cubicBezTo>
                <a:cubicBezTo>
                  <a:pt x="24846" y="5243"/>
                  <a:pt x="24869" y="5243"/>
                  <a:pt x="24891" y="5243"/>
                </a:cubicBezTo>
                <a:cubicBezTo>
                  <a:pt x="27171" y="5243"/>
                  <a:pt x="29477" y="5007"/>
                  <a:pt x="31608" y="4207"/>
                </a:cubicBezTo>
                <a:cubicBezTo>
                  <a:pt x="32753" y="3775"/>
                  <a:pt x="36497" y="1527"/>
                  <a:pt x="365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title"/>
          </p:nvPr>
        </p:nvSpPr>
        <p:spPr>
          <a:xfrm>
            <a:off x="720725" y="335207"/>
            <a:ext cx="770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7" name="Google Shape;107;p14"/>
          <p:cNvGrpSpPr/>
          <p:nvPr/>
        </p:nvGrpSpPr>
        <p:grpSpPr>
          <a:xfrm>
            <a:off x="412650" y="572875"/>
            <a:ext cx="8527375" cy="921250"/>
            <a:chOff x="412650" y="572875"/>
            <a:chExt cx="8527375" cy="921250"/>
          </a:xfrm>
        </p:grpSpPr>
        <p:sp>
          <p:nvSpPr>
            <p:cNvPr id="108" name="Google Shape;108;p14"/>
            <p:cNvSpPr/>
            <p:nvPr/>
          </p:nvSpPr>
          <p:spPr>
            <a:xfrm>
              <a:off x="412650" y="572875"/>
              <a:ext cx="516800" cy="317000"/>
            </a:xfrm>
            <a:custGeom>
              <a:avLst/>
              <a:gdLst/>
              <a:ahLst/>
              <a:cxnLst/>
              <a:rect l="l" t="t" r="r" b="b"/>
              <a:pathLst>
                <a:path w="20672" h="12680" extrusionOk="0">
                  <a:moveTo>
                    <a:pt x="8163" y="1"/>
                  </a:moveTo>
                  <a:cubicBezTo>
                    <a:pt x="5536" y="1"/>
                    <a:pt x="3868" y="8571"/>
                    <a:pt x="3868" y="8571"/>
                  </a:cubicBezTo>
                  <a:cubicBezTo>
                    <a:pt x="3868" y="8571"/>
                    <a:pt x="3868" y="5673"/>
                    <a:pt x="2415" y="5189"/>
                  </a:cubicBezTo>
                  <a:cubicBezTo>
                    <a:pt x="2373" y="5175"/>
                    <a:pt x="2331" y="5168"/>
                    <a:pt x="2289" y="5168"/>
                  </a:cubicBezTo>
                  <a:cubicBezTo>
                    <a:pt x="910" y="5168"/>
                    <a:pt x="1" y="12680"/>
                    <a:pt x="1" y="12680"/>
                  </a:cubicBezTo>
                  <a:lnTo>
                    <a:pt x="19332" y="12680"/>
                  </a:lnTo>
                  <a:cubicBezTo>
                    <a:pt x="19332" y="12680"/>
                    <a:pt x="20672" y="3982"/>
                    <a:pt x="17638" y="2049"/>
                  </a:cubicBezTo>
                  <a:cubicBezTo>
                    <a:pt x="17327" y="1851"/>
                    <a:pt x="17011" y="1761"/>
                    <a:pt x="16694" y="1761"/>
                  </a:cubicBezTo>
                  <a:cubicBezTo>
                    <a:pt x="13927" y="1761"/>
                    <a:pt x="11117" y="8571"/>
                    <a:pt x="11117" y="8571"/>
                  </a:cubicBezTo>
                  <a:cubicBezTo>
                    <a:pt x="11117" y="8571"/>
                    <a:pt x="10875" y="114"/>
                    <a:pt x="8215" y="2"/>
                  </a:cubicBezTo>
                  <a:cubicBezTo>
                    <a:pt x="8198" y="1"/>
                    <a:pt x="8180" y="1"/>
                    <a:pt x="816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8423225" y="1177125"/>
              <a:ext cx="516800" cy="317000"/>
            </a:xfrm>
            <a:custGeom>
              <a:avLst/>
              <a:gdLst/>
              <a:ahLst/>
              <a:cxnLst/>
              <a:rect l="l" t="t" r="r" b="b"/>
              <a:pathLst>
                <a:path w="20672" h="12680" extrusionOk="0">
                  <a:moveTo>
                    <a:pt x="8163" y="1"/>
                  </a:moveTo>
                  <a:cubicBezTo>
                    <a:pt x="5536" y="1"/>
                    <a:pt x="3868" y="8571"/>
                    <a:pt x="3868" y="8571"/>
                  </a:cubicBezTo>
                  <a:cubicBezTo>
                    <a:pt x="3868" y="8571"/>
                    <a:pt x="3868" y="5673"/>
                    <a:pt x="2415" y="5189"/>
                  </a:cubicBezTo>
                  <a:cubicBezTo>
                    <a:pt x="2373" y="5175"/>
                    <a:pt x="2331" y="5168"/>
                    <a:pt x="2289" y="5168"/>
                  </a:cubicBezTo>
                  <a:cubicBezTo>
                    <a:pt x="910" y="5168"/>
                    <a:pt x="1" y="12680"/>
                    <a:pt x="1" y="12680"/>
                  </a:cubicBezTo>
                  <a:lnTo>
                    <a:pt x="19332" y="12680"/>
                  </a:lnTo>
                  <a:cubicBezTo>
                    <a:pt x="19332" y="12680"/>
                    <a:pt x="20672" y="3982"/>
                    <a:pt x="17638" y="2049"/>
                  </a:cubicBezTo>
                  <a:cubicBezTo>
                    <a:pt x="17327" y="1851"/>
                    <a:pt x="17011" y="1761"/>
                    <a:pt x="16694" y="1761"/>
                  </a:cubicBezTo>
                  <a:cubicBezTo>
                    <a:pt x="13927" y="1761"/>
                    <a:pt x="11117" y="8571"/>
                    <a:pt x="11117" y="8571"/>
                  </a:cubicBezTo>
                  <a:cubicBezTo>
                    <a:pt x="11117" y="8571"/>
                    <a:pt x="10875" y="114"/>
                    <a:pt x="8215" y="2"/>
                  </a:cubicBezTo>
                  <a:cubicBezTo>
                    <a:pt x="8198" y="1"/>
                    <a:pt x="8180" y="1"/>
                    <a:pt x="816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BLANK_1_1_1_1_2">
    <p:bg>
      <p:bgPr>
        <a:solidFill>
          <a:schemeClr val="dk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5"/>
          <p:cNvGrpSpPr/>
          <p:nvPr/>
        </p:nvGrpSpPr>
        <p:grpSpPr>
          <a:xfrm>
            <a:off x="-6481" y="-15475"/>
            <a:ext cx="9152674" cy="5160384"/>
            <a:chOff x="-6481" y="-15475"/>
            <a:chExt cx="9152674" cy="5160384"/>
          </a:xfrm>
        </p:grpSpPr>
        <p:sp>
          <p:nvSpPr>
            <p:cNvPr id="112" name="Google Shape;112;p15"/>
            <p:cNvSpPr/>
            <p:nvPr/>
          </p:nvSpPr>
          <p:spPr>
            <a:xfrm>
              <a:off x="-6481" y="2300050"/>
              <a:ext cx="4740242" cy="2844859"/>
            </a:xfrm>
            <a:custGeom>
              <a:avLst/>
              <a:gdLst/>
              <a:ahLst/>
              <a:cxnLst/>
              <a:rect l="l" t="t" r="r" b="b"/>
              <a:pathLst>
                <a:path w="36724" h="19638" extrusionOk="0">
                  <a:moveTo>
                    <a:pt x="16957" y="0"/>
                  </a:moveTo>
                  <a:cubicBezTo>
                    <a:pt x="16287" y="0"/>
                    <a:pt x="15615" y="75"/>
                    <a:pt x="14951" y="173"/>
                  </a:cubicBezTo>
                  <a:cubicBezTo>
                    <a:pt x="12377" y="550"/>
                    <a:pt x="9853" y="1264"/>
                    <a:pt x="7265" y="1520"/>
                  </a:cubicBezTo>
                  <a:cubicBezTo>
                    <a:pt x="6691" y="1576"/>
                    <a:pt x="6110" y="1608"/>
                    <a:pt x="5529" y="1608"/>
                  </a:cubicBezTo>
                  <a:cubicBezTo>
                    <a:pt x="3589" y="1608"/>
                    <a:pt x="1651" y="1253"/>
                    <a:pt x="0" y="284"/>
                  </a:cubicBezTo>
                  <a:lnTo>
                    <a:pt x="0" y="19638"/>
                  </a:lnTo>
                  <a:lnTo>
                    <a:pt x="36474" y="19630"/>
                  </a:lnTo>
                  <a:cubicBezTo>
                    <a:pt x="36474" y="19631"/>
                    <a:pt x="36475" y="19632"/>
                    <a:pt x="36475" y="19632"/>
                  </a:cubicBezTo>
                  <a:cubicBezTo>
                    <a:pt x="36487" y="19632"/>
                    <a:pt x="36710" y="18887"/>
                    <a:pt x="36714" y="18402"/>
                  </a:cubicBezTo>
                  <a:cubicBezTo>
                    <a:pt x="36724" y="16228"/>
                    <a:pt x="35596" y="14142"/>
                    <a:pt x="33976" y="12691"/>
                  </a:cubicBezTo>
                  <a:cubicBezTo>
                    <a:pt x="32353" y="11241"/>
                    <a:pt x="30276" y="10372"/>
                    <a:pt x="28155" y="9881"/>
                  </a:cubicBezTo>
                  <a:cubicBezTo>
                    <a:pt x="26486" y="9497"/>
                    <a:pt x="24617" y="9248"/>
                    <a:pt x="23486" y="7960"/>
                  </a:cubicBezTo>
                  <a:cubicBezTo>
                    <a:pt x="21967" y="6230"/>
                    <a:pt x="22454" y="3378"/>
                    <a:pt x="20994" y="1599"/>
                  </a:cubicBezTo>
                  <a:cubicBezTo>
                    <a:pt x="20309" y="762"/>
                    <a:pt x="19257" y="277"/>
                    <a:pt x="18188" y="98"/>
                  </a:cubicBezTo>
                  <a:cubicBezTo>
                    <a:pt x="17781" y="29"/>
                    <a:pt x="17369" y="0"/>
                    <a:pt x="16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 rot="10800000">
              <a:off x="4405951" y="-15475"/>
              <a:ext cx="4740242" cy="2844859"/>
            </a:xfrm>
            <a:custGeom>
              <a:avLst/>
              <a:gdLst/>
              <a:ahLst/>
              <a:cxnLst/>
              <a:rect l="l" t="t" r="r" b="b"/>
              <a:pathLst>
                <a:path w="36724" h="19638" extrusionOk="0">
                  <a:moveTo>
                    <a:pt x="16957" y="0"/>
                  </a:moveTo>
                  <a:cubicBezTo>
                    <a:pt x="16287" y="0"/>
                    <a:pt x="15615" y="75"/>
                    <a:pt x="14951" y="173"/>
                  </a:cubicBezTo>
                  <a:cubicBezTo>
                    <a:pt x="12377" y="550"/>
                    <a:pt x="9853" y="1264"/>
                    <a:pt x="7265" y="1520"/>
                  </a:cubicBezTo>
                  <a:cubicBezTo>
                    <a:pt x="6691" y="1576"/>
                    <a:pt x="6110" y="1608"/>
                    <a:pt x="5529" y="1608"/>
                  </a:cubicBezTo>
                  <a:cubicBezTo>
                    <a:pt x="3589" y="1608"/>
                    <a:pt x="1651" y="1253"/>
                    <a:pt x="0" y="284"/>
                  </a:cubicBezTo>
                  <a:lnTo>
                    <a:pt x="0" y="19638"/>
                  </a:lnTo>
                  <a:lnTo>
                    <a:pt x="36474" y="19630"/>
                  </a:lnTo>
                  <a:cubicBezTo>
                    <a:pt x="36474" y="19631"/>
                    <a:pt x="36475" y="19632"/>
                    <a:pt x="36475" y="19632"/>
                  </a:cubicBezTo>
                  <a:cubicBezTo>
                    <a:pt x="36487" y="19632"/>
                    <a:pt x="36710" y="18887"/>
                    <a:pt x="36714" y="18402"/>
                  </a:cubicBezTo>
                  <a:cubicBezTo>
                    <a:pt x="36724" y="16228"/>
                    <a:pt x="35596" y="14142"/>
                    <a:pt x="33976" y="12691"/>
                  </a:cubicBezTo>
                  <a:cubicBezTo>
                    <a:pt x="32353" y="11241"/>
                    <a:pt x="30276" y="10372"/>
                    <a:pt x="28155" y="9881"/>
                  </a:cubicBezTo>
                  <a:cubicBezTo>
                    <a:pt x="26486" y="9497"/>
                    <a:pt x="24617" y="9248"/>
                    <a:pt x="23486" y="7960"/>
                  </a:cubicBezTo>
                  <a:cubicBezTo>
                    <a:pt x="21967" y="6230"/>
                    <a:pt x="22454" y="3378"/>
                    <a:pt x="20994" y="1599"/>
                  </a:cubicBezTo>
                  <a:cubicBezTo>
                    <a:pt x="20309" y="762"/>
                    <a:pt x="19257" y="277"/>
                    <a:pt x="18188" y="98"/>
                  </a:cubicBezTo>
                  <a:cubicBezTo>
                    <a:pt x="17781" y="29"/>
                    <a:pt x="17369" y="0"/>
                    <a:pt x="16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412650" y="572875"/>
              <a:ext cx="516800" cy="317000"/>
            </a:xfrm>
            <a:custGeom>
              <a:avLst/>
              <a:gdLst/>
              <a:ahLst/>
              <a:cxnLst/>
              <a:rect l="l" t="t" r="r" b="b"/>
              <a:pathLst>
                <a:path w="20672" h="12680" extrusionOk="0">
                  <a:moveTo>
                    <a:pt x="8163" y="1"/>
                  </a:moveTo>
                  <a:cubicBezTo>
                    <a:pt x="5536" y="1"/>
                    <a:pt x="3868" y="8571"/>
                    <a:pt x="3868" y="8571"/>
                  </a:cubicBezTo>
                  <a:cubicBezTo>
                    <a:pt x="3868" y="8571"/>
                    <a:pt x="3868" y="5673"/>
                    <a:pt x="2415" y="5189"/>
                  </a:cubicBezTo>
                  <a:cubicBezTo>
                    <a:pt x="2373" y="5175"/>
                    <a:pt x="2331" y="5168"/>
                    <a:pt x="2289" y="5168"/>
                  </a:cubicBezTo>
                  <a:cubicBezTo>
                    <a:pt x="910" y="5168"/>
                    <a:pt x="1" y="12680"/>
                    <a:pt x="1" y="12680"/>
                  </a:cubicBezTo>
                  <a:lnTo>
                    <a:pt x="19332" y="12680"/>
                  </a:lnTo>
                  <a:cubicBezTo>
                    <a:pt x="19332" y="12680"/>
                    <a:pt x="20672" y="3982"/>
                    <a:pt x="17638" y="2049"/>
                  </a:cubicBezTo>
                  <a:cubicBezTo>
                    <a:pt x="17327" y="1851"/>
                    <a:pt x="17011" y="1761"/>
                    <a:pt x="16694" y="1761"/>
                  </a:cubicBezTo>
                  <a:cubicBezTo>
                    <a:pt x="13927" y="1761"/>
                    <a:pt x="11117" y="8571"/>
                    <a:pt x="11117" y="8571"/>
                  </a:cubicBezTo>
                  <a:cubicBezTo>
                    <a:pt x="11117" y="8571"/>
                    <a:pt x="10875" y="114"/>
                    <a:pt x="8215" y="2"/>
                  </a:cubicBezTo>
                  <a:cubicBezTo>
                    <a:pt x="8198" y="1"/>
                    <a:pt x="8180" y="1"/>
                    <a:pt x="816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8423225" y="1177125"/>
              <a:ext cx="516800" cy="317000"/>
            </a:xfrm>
            <a:custGeom>
              <a:avLst/>
              <a:gdLst/>
              <a:ahLst/>
              <a:cxnLst/>
              <a:rect l="l" t="t" r="r" b="b"/>
              <a:pathLst>
                <a:path w="20672" h="12680" extrusionOk="0">
                  <a:moveTo>
                    <a:pt x="8163" y="1"/>
                  </a:moveTo>
                  <a:cubicBezTo>
                    <a:pt x="5536" y="1"/>
                    <a:pt x="3868" y="8571"/>
                    <a:pt x="3868" y="8571"/>
                  </a:cubicBezTo>
                  <a:cubicBezTo>
                    <a:pt x="3868" y="8571"/>
                    <a:pt x="3868" y="5673"/>
                    <a:pt x="2415" y="5189"/>
                  </a:cubicBezTo>
                  <a:cubicBezTo>
                    <a:pt x="2373" y="5175"/>
                    <a:pt x="2331" y="5168"/>
                    <a:pt x="2289" y="5168"/>
                  </a:cubicBezTo>
                  <a:cubicBezTo>
                    <a:pt x="910" y="5168"/>
                    <a:pt x="1" y="12680"/>
                    <a:pt x="1" y="12680"/>
                  </a:cubicBezTo>
                  <a:lnTo>
                    <a:pt x="19332" y="12680"/>
                  </a:lnTo>
                  <a:cubicBezTo>
                    <a:pt x="19332" y="12680"/>
                    <a:pt x="20672" y="3982"/>
                    <a:pt x="17638" y="2049"/>
                  </a:cubicBezTo>
                  <a:cubicBezTo>
                    <a:pt x="17327" y="1851"/>
                    <a:pt x="17011" y="1761"/>
                    <a:pt x="16694" y="1761"/>
                  </a:cubicBezTo>
                  <a:cubicBezTo>
                    <a:pt x="13927" y="1761"/>
                    <a:pt x="11117" y="8571"/>
                    <a:pt x="11117" y="8571"/>
                  </a:cubicBezTo>
                  <a:cubicBezTo>
                    <a:pt x="11117" y="8571"/>
                    <a:pt x="10875" y="114"/>
                    <a:pt x="8215" y="2"/>
                  </a:cubicBezTo>
                  <a:cubicBezTo>
                    <a:pt x="8198" y="1"/>
                    <a:pt x="8180" y="1"/>
                    <a:pt x="816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" name="Google Shape;116;p15"/>
          <p:cNvSpPr txBox="1">
            <a:spLocks noGrp="1"/>
          </p:cNvSpPr>
          <p:nvPr>
            <p:ph type="title"/>
          </p:nvPr>
        </p:nvSpPr>
        <p:spPr>
          <a:xfrm>
            <a:off x="720725" y="335207"/>
            <a:ext cx="770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">
    <p:bg>
      <p:bgPr>
        <a:solidFill>
          <a:schemeClr val="dk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6"/>
          <p:cNvGrpSpPr/>
          <p:nvPr/>
        </p:nvGrpSpPr>
        <p:grpSpPr>
          <a:xfrm>
            <a:off x="-9" y="-15475"/>
            <a:ext cx="9144002" cy="5160384"/>
            <a:chOff x="-9" y="-15475"/>
            <a:chExt cx="9144002" cy="5160384"/>
          </a:xfrm>
        </p:grpSpPr>
        <p:sp>
          <p:nvSpPr>
            <p:cNvPr id="119" name="Google Shape;119;p16"/>
            <p:cNvSpPr/>
            <p:nvPr/>
          </p:nvSpPr>
          <p:spPr>
            <a:xfrm flipH="1">
              <a:off x="4403751" y="2300050"/>
              <a:ext cx="4740242" cy="2844859"/>
            </a:xfrm>
            <a:custGeom>
              <a:avLst/>
              <a:gdLst/>
              <a:ahLst/>
              <a:cxnLst/>
              <a:rect l="l" t="t" r="r" b="b"/>
              <a:pathLst>
                <a:path w="36724" h="19638" extrusionOk="0">
                  <a:moveTo>
                    <a:pt x="16957" y="0"/>
                  </a:moveTo>
                  <a:cubicBezTo>
                    <a:pt x="16287" y="0"/>
                    <a:pt x="15615" y="75"/>
                    <a:pt x="14951" y="173"/>
                  </a:cubicBezTo>
                  <a:cubicBezTo>
                    <a:pt x="12377" y="550"/>
                    <a:pt x="9853" y="1264"/>
                    <a:pt x="7265" y="1520"/>
                  </a:cubicBezTo>
                  <a:cubicBezTo>
                    <a:pt x="6691" y="1576"/>
                    <a:pt x="6110" y="1608"/>
                    <a:pt x="5529" y="1608"/>
                  </a:cubicBezTo>
                  <a:cubicBezTo>
                    <a:pt x="3589" y="1608"/>
                    <a:pt x="1651" y="1253"/>
                    <a:pt x="0" y="284"/>
                  </a:cubicBezTo>
                  <a:lnTo>
                    <a:pt x="0" y="19638"/>
                  </a:lnTo>
                  <a:lnTo>
                    <a:pt x="36474" y="19630"/>
                  </a:lnTo>
                  <a:cubicBezTo>
                    <a:pt x="36474" y="19631"/>
                    <a:pt x="36475" y="19632"/>
                    <a:pt x="36475" y="19632"/>
                  </a:cubicBezTo>
                  <a:cubicBezTo>
                    <a:pt x="36487" y="19632"/>
                    <a:pt x="36710" y="18887"/>
                    <a:pt x="36714" y="18402"/>
                  </a:cubicBezTo>
                  <a:cubicBezTo>
                    <a:pt x="36724" y="16228"/>
                    <a:pt x="35596" y="14142"/>
                    <a:pt x="33976" y="12691"/>
                  </a:cubicBezTo>
                  <a:cubicBezTo>
                    <a:pt x="32353" y="11241"/>
                    <a:pt x="30276" y="10372"/>
                    <a:pt x="28155" y="9881"/>
                  </a:cubicBezTo>
                  <a:cubicBezTo>
                    <a:pt x="26486" y="9497"/>
                    <a:pt x="24617" y="9248"/>
                    <a:pt x="23486" y="7960"/>
                  </a:cubicBezTo>
                  <a:cubicBezTo>
                    <a:pt x="21967" y="6230"/>
                    <a:pt x="22454" y="3378"/>
                    <a:pt x="20994" y="1599"/>
                  </a:cubicBezTo>
                  <a:cubicBezTo>
                    <a:pt x="20309" y="762"/>
                    <a:pt x="19257" y="277"/>
                    <a:pt x="18188" y="98"/>
                  </a:cubicBezTo>
                  <a:cubicBezTo>
                    <a:pt x="17781" y="29"/>
                    <a:pt x="17369" y="0"/>
                    <a:pt x="16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6"/>
            <p:cNvSpPr/>
            <p:nvPr/>
          </p:nvSpPr>
          <p:spPr>
            <a:xfrm rot="5400000">
              <a:off x="19656" y="-35139"/>
              <a:ext cx="2805530" cy="2844859"/>
            </a:xfrm>
            <a:custGeom>
              <a:avLst/>
              <a:gdLst/>
              <a:ahLst/>
              <a:cxnLst/>
              <a:rect l="l" t="t" r="r" b="b"/>
              <a:pathLst>
                <a:path w="36724" h="19638" extrusionOk="0">
                  <a:moveTo>
                    <a:pt x="16957" y="0"/>
                  </a:moveTo>
                  <a:cubicBezTo>
                    <a:pt x="16287" y="0"/>
                    <a:pt x="15615" y="75"/>
                    <a:pt x="14951" y="173"/>
                  </a:cubicBezTo>
                  <a:cubicBezTo>
                    <a:pt x="12377" y="550"/>
                    <a:pt x="9853" y="1264"/>
                    <a:pt x="7265" y="1520"/>
                  </a:cubicBezTo>
                  <a:cubicBezTo>
                    <a:pt x="6691" y="1576"/>
                    <a:pt x="6110" y="1608"/>
                    <a:pt x="5529" y="1608"/>
                  </a:cubicBezTo>
                  <a:cubicBezTo>
                    <a:pt x="3589" y="1608"/>
                    <a:pt x="1651" y="1253"/>
                    <a:pt x="0" y="284"/>
                  </a:cubicBezTo>
                  <a:lnTo>
                    <a:pt x="0" y="19638"/>
                  </a:lnTo>
                  <a:lnTo>
                    <a:pt x="36474" y="19630"/>
                  </a:lnTo>
                  <a:cubicBezTo>
                    <a:pt x="36474" y="19631"/>
                    <a:pt x="36475" y="19632"/>
                    <a:pt x="36475" y="19632"/>
                  </a:cubicBezTo>
                  <a:cubicBezTo>
                    <a:pt x="36487" y="19632"/>
                    <a:pt x="36710" y="18887"/>
                    <a:pt x="36714" y="18402"/>
                  </a:cubicBezTo>
                  <a:cubicBezTo>
                    <a:pt x="36724" y="16228"/>
                    <a:pt x="35596" y="14142"/>
                    <a:pt x="33976" y="12691"/>
                  </a:cubicBezTo>
                  <a:cubicBezTo>
                    <a:pt x="32353" y="11241"/>
                    <a:pt x="30276" y="10372"/>
                    <a:pt x="28155" y="9881"/>
                  </a:cubicBezTo>
                  <a:cubicBezTo>
                    <a:pt x="26486" y="9497"/>
                    <a:pt x="24617" y="9248"/>
                    <a:pt x="23486" y="7960"/>
                  </a:cubicBezTo>
                  <a:cubicBezTo>
                    <a:pt x="21967" y="6230"/>
                    <a:pt x="22454" y="3378"/>
                    <a:pt x="20994" y="1599"/>
                  </a:cubicBezTo>
                  <a:cubicBezTo>
                    <a:pt x="20309" y="762"/>
                    <a:pt x="19257" y="277"/>
                    <a:pt x="18188" y="98"/>
                  </a:cubicBezTo>
                  <a:cubicBezTo>
                    <a:pt x="17781" y="29"/>
                    <a:pt x="17369" y="0"/>
                    <a:pt x="16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Google Shape;121;p16"/>
          <p:cNvSpPr txBox="1">
            <a:spLocks noGrp="1"/>
          </p:cNvSpPr>
          <p:nvPr>
            <p:ph type="subTitle" idx="1"/>
          </p:nvPr>
        </p:nvSpPr>
        <p:spPr>
          <a:xfrm flipH="1">
            <a:off x="720725" y="4137843"/>
            <a:ext cx="25248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2"/>
          </p:nvPr>
        </p:nvSpPr>
        <p:spPr>
          <a:xfrm flipH="1">
            <a:off x="720850" y="3805553"/>
            <a:ext cx="2524800" cy="43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solidFill>
                  <a:schemeClr val="accent6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subTitle" idx="3"/>
          </p:nvPr>
        </p:nvSpPr>
        <p:spPr>
          <a:xfrm flipH="1">
            <a:off x="3309588" y="3204968"/>
            <a:ext cx="25248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subTitle" idx="4"/>
          </p:nvPr>
        </p:nvSpPr>
        <p:spPr>
          <a:xfrm flipH="1">
            <a:off x="3309588" y="2871250"/>
            <a:ext cx="2524800" cy="43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solidFill>
                  <a:schemeClr val="accent3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subTitle" idx="5"/>
          </p:nvPr>
        </p:nvSpPr>
        <p:spPr>
          <a:xfrm flipH="1">
            <a:off x="5898425" y="4128318"/>
            <a:ext cx="25248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subTitle" idx="6"/>
          </p:nvPr>
        </p:nvSpPr>
        <p:spPr>
          <a:xfrm flipH="1">
            <a:off x="5898425" y="3805553"/>
            <a:ext cx="2524800" cy="43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solidFill>
                  <a:schemeClr val="accent1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720725" y="335207"/>
            <a:ext cx="770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8" name="Google Shape;128;p16"/>
          <p:cNvGrpSpPr/>
          <p:nvPr/>
        </p:nvGrpSpPr>
        <p:grpSpPr>
          <a:xfrm>
            <a:off x="412650" y="572875"/>
            <a:ext cx="8527375" cy="921250"/>
            <a:chOff x="412650" y="572875"/>
            <a:chExt cx="8527375" cy="921250"/>
          </a:xfrm>
        </p:grpSpPr>
        <p:sp>
          <p:nvSpPr>
            <p:cNvPr id="129" name="Google Shape;129;p16"/>
            <p:cNvSpPr/>
            <p:nvPr/>
          </p:nvSpPr>
          <p:spPr>
            <a:xfrm>
              <a:off x="412650" y="572875"/>
              <a:ext cx="516800" cy="317000"/>
            </a:xfrm>
            <a:custGeom>
              <a:avLst/>
              <a:gdLst/>
              <a:ahLst/>
              <a:cxnLst/>
              <a:rect l="l" t="t" r="r" b="b"/>
              <a:pathLst>
                <a:path w="20672" h="12680" extrusionOk="0">
                  <a:moveTo>
                    <a:pt x="8163" y="1"/>
                  </a:moveTo>
                  <a:cubicBezTo>
                    <a:pt x="5536" y="1"/>
                    <a:pt x="3868" y="8571"/>
                    <a:pt x="3868" y="8571"/>
                  </a:cubicBezTo>
                  <a:cubicBezTo>
                    <a:pt x="3868" y="8571"/>
                    <a:pt x="3868" y="5673"/>
                    <a:pt x="2415" y="5189"/>
                  </a:cubicBezTo>
                  <a:cubicBezTo>
                    <a:pt x="2373" y="5175"/>
                    <a:pt x="2331" y="5168"/>
                    <a:pt x="2289" y="5168"/>
                  </a:cubicBezTo>
                  <a:cubicBezTo>
                    <a:pt x="910" y="5168"/>
                    <a:pt x="1" y="12680"/>
                    <a:pt x="1" y="12680"/>
                  </a:cubicBezTo>
                  <a:lnTo>
                    <a:pt x="19332" y="12680"/>
                  </a:lnTo>
                  <a:cubicBezTo>
                    <a:pt x="19332" y="12680"/>
                    <a:pt x="20672" y="3982"/>
                    <a:pt x="17638" y="2049"/>
                  </a:cubicBezTo>
                  <a:cubicBezTo>
                    <a:pt x="17327" y="1851"/>
                    <a:pt x="17011" y="1761"/>
                    <a:pt x="16694" y="1761"/>
                  </a:cubicBezTo>
                  <a:cubicBezTo>
                    <a:pt x="13927" y="1761"/>
                    <a:pt x="11117" y="8571"/>
                    <a:pt x="11117" y="8571"/>
                  </a:cubicBezTo>
                  <a:cubicBezTo>
                    <a:pt x="11117" y="8571"/>
                    <a:pt x="10875" y="114"/>
                    <a:pt x="8215" y="2"/>
                  </a:cubicBezTo>
                  <a:cubicBezTo>
                    <a:pt x="8198" y="1"/>
                    <a:pt x="8180" y="1"/>
                    <a:pt x="816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6"/>
            <p:cNvSpPr/>
            <p:nvPr/>
          </p:nvSpPr>
          <p:spPr>
            <a:xfrm>
              <a:off x="8423225" y="1177125"/>
              <a:ext cx="516800" cy="317000"/>
            </a:xfrm>
            <a:custGeom>
              <a:avLst/>
              <a:gdLst/>
              <a:ahLst/>
              <a:cxnLst/>
              <a:rect l="l" t="t" r="r" b="b"/>
              <a:pathLst>
                <a:path w="20672" h="12680" extrusionOk="0">
                  <a:moveTo>
                    <a:pt x="8163" y="1"/>
                  </a:moveTo>
                  <a:cubicBezTo>
                    <a:pt x="5536" y="1"/>
                    <a:pt x="3868" y="8571"/>
                    <a:pt x="3868" y="8571"/>
                  </a:cubicBezTo>
                  <a:cubicBezTo>
                    <a:pt x="3868" y="8571"/>
                    <a:pt x="3868" y="5673"/>
                    <a:pt x="2415" y="5189"/>
                  </a:cubicBezTo>
                  <a:cubicBezTo>
                    <a:pt x="2373" y="5175"/>
                    <a:pt x="2331" y="5168"/>
                    <a:pt x="2289" y="5168"/>
                  </a:cubicBezTo>
                  <a:cubicBezTo>
                    <a:pt x="910" y="5168"/>
                    <a:pt x="1" y="12680"/>
                    <a:pt x="1" y="12680"/>
                  </a:cubicBezTo>
                  <a:lnTo>
                    <a:pt x="19332" y="12680"/>
                  </a:lnTo>
                  <a:cubicBezTo>
                    <a:pt x="19332" y="12680"/>
                    <a:pt x="20672" y="3982"/>
                    <a:pt x="17638" y="2049"/>
                  </a:cubicBezTo>
                  <a:cubicBezTo>
                    <a:pt x="17327" y="1851"/>
                    <a:pt x="17011" y="1761"/>
                    <a:pt x="16694" y="1761"/>
                  </a:cubicBezTo>
                  <a:cubicBezTo>
                    <a:pt x="13927" y="1761"/>
                    <a:pt x="11117" y="8571"/>
                    <a:pt x="11117" y="8571"/>
                  </a:cubicBezTo>
                  <a:cubicBezTo>
                    <a:pt x="11117" y="8571"/>
                    <a:pt x="10875" y="114"/>
                    <a:pt x="8215" y="2"/>
                  </a:cubicBezTo>
                  <a:cubicBezTo>
                    <a:pt x="8198" y="1"/>
                    <a:pt x="8180" y="1"/>
                    <a:pt x="816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_3">
    <p:bg>
      <p:bgPr>
        <a:solidFill>
          <a:schemeClr val="dk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17"/>
          <p:cNvGrpSpPr/>
          <p:nvPr/>
        </p:nvGrpSpPr>
        <p:grpSpPr>
          <a:xfrm>
            <a:off x="-9" y="-15475"/>
            <a:ext cx="9144002" cy="5160384"/>
            <a:chOff x="-9" y="-15475"/>
            <a:chExt cx="9144002" cy="5160384"/>
          </a:xfrm>
        </p:grpSpPr>
        <p:sp>
          <p:nvSpPr>
            <p:cNvPr id="133" name="Google Shape;133;p17"/>
            <p:cNvSpPr/>
            <p:nvPr/>
          </p:nvSpPr>
          <p:spPr>
            <a:xfrm flipH="1">
              <a:off x="4403751" y="2300050"/>
              <a:ext cx="4740242" cy="2844859"/>
            </a:xfrm>
            <a:custGeom>
              <a:avLst/>
              <a:gdLst/>
              <a:ahLst/>
              <a:cxnLst/>
              <a:rect l="l" t="t" r="r" b="b"/>
              <a:pathLst>
                <a:path w="36724" h="19638" extrusionOk="0">
                  <a:moveTo>
                    <a:pt x="16957" y="0"/>
                  </a:moveTo>
                  <a:cubicBezTo>
                    <a:pt x="16287" y="0"/>
                    <a:pt x="15615" y="75"/>
                    <a:pt x="14951" y="173"/>
                  </a:cubicBezTo>
                  <a:cubicBezTo>
                    <a:pt x="12377" y="550"/>
                    <a:pt x="9853" y="1264"/>
                    <a:pt x="7265" y="1520"/>
                  </a:cubicBezTo>
                  <a:cubicBezTo>
                    <a:pt x="6691" y="1576"/>
                    <a:pt x="6110" y="1608"/>
                    <a:pt x="5529" y="1608"/>
                  </a:cubicBezTo>
                  <a:cubicBezTo>
                    <a:pt x="3589" y="1608"/>
                    <a:pt x="1651" y="1253"/>
                    <a:pt x="0" y="284"/>
                  </a:cubicBezTo>
                  <a:lnTo>
                    <a:pt x="0" y="19638"/>
                  </a:lnTo>
                  <a:lnTo>
                    <a:pt x="36474" y="19630"/>
                  </a:lnTo>
                  <a:cubicBezTo>
                    <a:pt x="36474" y="19631"/>
                    <a:pt x="36475" y="19632"/>
                    <a:pt x="36475" y="19632"/>
                  </a:cubicBezTo>
                  <a:cubicBezTo>
                    <a:pt x="36487" y="19632"/>
                    <a:pt x="36710" y="18887"/>
                    <a:pt x="36714" y="18402"/>
                  </a:cubicBezTo>
                  <a:cubicBezTo>
                    <a:pt x="36724" y="16228"/>
                    <a:pt x="35596" y="14142"/>
                    <a:pt x="33976" y="12691"/>
                  </a:cubicBezTo>
                  <a:cubicBezTo>
                    <a:pt x="32353" y="11241"/>
                    <a:pt x="30276" y="10372"/>
                    <a:pt x="28155" y="9881"/>
                  </a:cubicBezTo>
                  <a:cubicBezTo>
                    <a:pt x="26486" y="9497"/>
                    <a:pt x="24617" y="9248"/>
                    <a:pt x="23486" y="7960"/>
                  </a:cubicBezTo>
                  <a:cubicBezTo>
                    <a:pt x="21967" y="6230"/>
                    <a:pt x="22454" y="3378"/>
                    <a:pt x="20994" y="1599"/>
                  </a:cubicBezTo>
                  <a:cubicBezTo>
                    <a:pt x="20309" y="762"/>
                    <a:pt x="19257" y="277"/>
                    <a:pt x="18188" y="98"/>
                  </a:cubicBezTo>
                  <a:cubicBezTo>
                    <a:pt x="17781" y="29"/>
                    <a:pt x="17369" y="0"/>
                    <a:pt x="16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7"/>
            <p:cNvSpPr/>
            <p:nvPr/>
          </p:nvSpPr>
          <p:spPr>
            <a:xfrm rot="5400000">
              <a:off x="19656" y="-35139"/>
              <a:ext cx="2805530" cy="2844859"/>
            </a:xfrm>
            <a:custGeom>
              <a:avLst/>
              <a:gdLst/>
              <a:ahLst/>
              <a:cxnLst/>
              <a:rect l="l" t="t" r="r" b="b"/>
              <a:pathLst>
                <a:path w="36724" h="19638" extrusionOk="0">
                  <a:moveTo>
                    <a:pt x="16957" y="0"/>
                  </a:moveTo>
                  <a:cubicBezTo>
                    <a:pt x="16287" y="0"/>
                    <a:pt x="15615" y="75"/>
                    <a:pt x="14951" y="173"/>
                  </a:cubicBezTo>
                  <a:cubicBezTo>
                    <a:pt x="12377" y="550"/>
                    <a:pt x="9853" y="1264"/>
                    <a:pt x="7265" y="1520"/>
                  </a:cubicBezTo>
                  <a:cubicBezTo>
                    <a:pt x="6691" y="1576"/>
                    <a:pt x="6110" y="1608"/>
                    <a:pt x="5529" y="1608"/>
                  </a:cubicBezTo>
                  <a:cubicBezTo>
                    <a:pt x="3589" y="1608"/>
                    <a:pt x="1651" y="1253"/>
                    <a:pt x="0" y="284"/>
                  </a:cubicBezTo>
                  <a:lnTo>
                    <a:pt x="0" y="19638"/>
                  </a:lnTo>
                  <a:lnTo>
                    <a:pt x="36474" y="19630"/>
                  </a:lnTo>
                  <a:cubicBezTo>
                    <a:pt x="36474" y="19631"/>
                    <a:pt x="36475" y="19632"/>
                    <a:pt x="36475" y="19632"/>
                  </a:cubicBezTo>
                  <a:cubicBezTo>
                    <a:pt x="36487" y="19632"/>
                    <a:pt x="36710" y="18887"/>
                    <a:pt x="36714" y="18402"/>
                  </a:cubicBezTo>
                  <a:cubicBezTo>
                    <a:pt x="36724" y="16228"/>
                    <a:pt x="35596" y="14142"/>
                    <a:pt x="33976" y="12691"/>
                  </a:cubicBezTo>
                  <a:cubicBezTo>
                    <a:pt x="32353" y="11241"/>
                    <a:pt x="30276" y="10372"/>
                    <a:pt x="28155" y="9881"/>
                  </a:cubicBezTo>
                  <a:cubicBezTo>
                    <a:pt x="26486" y="9497"/>
                    <a:pt x="24617" y="9248"/>
                    <a:pt x="23486" y="7960"/>
                  </a:cubicBezTo>
                  <a:cubicBezTo>
                    <a:pt x="21967" y="6230"/>
                    <a:pt x="22454" y="3378"/>
                    <a:pt x="20994" y="1599"/>
                  </a:cubicBezTo>
                  <a:cubicBezTo>
                    <a:pt x="20309" y="762"/>
                    <a:pt x="19257" y="277"/>
                    <a:pt x="18188" y="98"/>
                  </a:cubicBezTo>
                  <a:cubicBezTo>
                    <a:pt x="17781" y="29"/>
                    <a:pt x="17369" y="0"/>
                    <a:pt x="16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" name="Google Shape;135;p17"/>
          <p:cNvSpPr txBox="1">
            <a:spLocks noGrp="1"/>
          </p:cNvSpPr>
          <p:nvPr>
            <p:ph type="ctrTitle"/>
          </p:nvPr>
        </p:nvSpPr>
        <p:spPr>
          <a:xfrm>
            <a:off x="1379264" y="3256549"/>
            <a:ext cx="5061900" cy="40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2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subTitle" idx="1"/>
          </p:nvPr>
        </p:nvSpPr>
        <p:spPr>
          <a:xfrm>
            <a:off x="1379275" y="1944949"/>
            <a:ext cx="6503100" cy="121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grpSp>
        <p:nvGrpSpPr>
          <p:cNvPr id="137" name="Google Shape;137;p17"/>
          <p:cNvGrpSpPr/>
          <p:nvPr/>
        </p:nvGrpSpPr>
        <p:grpSpPr>
          <a:xfrm>
            <a:off x="412650" y="572875"/>
            <a:ext cx="8527375" cy="921250"/>
            <a:chOff x="412650" y="572875"/>
            <a:chExt cx="8527375" cy="921250"/>
          </a:xfrm>
        </p:grpSpPr>
        <p:sp>
          <p:nvSpPr>
            <p:cNvPr id="138" name="Google Shape;138;p17"/>
            <p:cNvSpPr/>
            <p:nvPr/>
          </p:nvSpPr>
          <p:spPr>
            <a:xfrm>
              <a:off x="412650" y="572875"/>
              <a:ext cx="516800" cy="317000"/>
            </a:xfrm>
            <a:custGeom>
              <a:avLst/>
              <a:gdLst/>
              <a:ahLst/>
              <a:cxnLst/>
              <a:rect l="l" t="t" r="r" b="b"/>
              <a:pathLst>
                <a:path w="20672" h="12680" extrusionOk="0">
                  <a:moveTo>
                    <a:pt x="8163" y="1"/>
                  </a:moveTo>
                  <a:cubicBezTo>
                    <a:pt x="5536" y="1"/>
                    <a:pt x="3868" y="8571"/>
                    <a:pt x="3868" y="8571"/>
                  </a:cubicBezTo>
                  <a:cubicBezTo>
                    <a:pt x="3868" y="8571"/>
                    <a:pt x="3868" y="5673"/>
                    <a:pt x="2415" y="5189"/>
                  </a:cubicBezTo>
                  <a:cubicBezTo>
                    <a:pt x="2373" y="5175"/>
                    <a:pt x="2331" y="5168"/>
                    <a:pt x="2289" y="5168"/>
                  </a:cubicBezTo>
                  <a:cubicBezTo>
                    <a:pt x="910" y="5168"/>
                    <a:pt x="1" y="12680"/>
                    <a:pt x="1" y="12680"/>
                  </a:cubicBezTo>
                  <a:lnTo>
                    <a:pt x="19332" y="12680"/>
                  </a:lnTo>
                  <a:cubicBezTo>
                    <a:pt x="19332" y="12680"/>
                    <a:pt x="20672" y="3982"/>
                    <a:pt x="17638" y="2049"/>
                  </a:cubicBezTo>
                  <a:cubicBezTo>
                    <a:pt x="17327" y="1851"/>
                    <a:pt x="17011" y="1761"/>
                    <a:pt x="16694" y="1761"/>
                  </a:cubicBezTo>
                  <a:cubicBezTo>
                    <a:pt x="13927" y="1761"/>
                    <a:pt x="11117" y="8571"/>
                    <a:pt x="11117" y="8571"/>
                  </a:cubicBezTo>
                  <a:cubicBezTo>
                    <a:pt x="11117" y="8571"/>
                    <a:pt x="10875" y="114"/>
                    <a:pt x="8215" y="2"/>
                  </a:cubicBezTo>
                  <a:cubicBezTo>
                    <a:pt x="8198" y="1"/>
                    <a:pt x="8180" y="1"/>
                    <a:pt x="816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7"/>
            <p:cNvSpPr/>
            <p:nvPr/>
          </p:nvSpPr>
          <p:spPr>
            <a:xfrm>
              <a:off x="8423225" y="1177125"/>
              <a:ext cx="516800" cy="317000"/>
            </a:xfrm>
            <a:custGeom>
              <a:avLst/>
              <a:gdLst/>
              <a:ahLst/>
              <a:cxnLst/>
              <a:rect l="l" t="t" r="r" b="b"/>
              <a:pathLst>
                <a:path w="20672" h="12680" extrusionOk="0">
                  <a:moveTo>
                    <a:pt x="8163" y="1"/>
                  </a:moveTo>
                  <a:cubicBezTo>
                    <a:pt x="5536" y="1"/>
                    <a:pt x="3868" y="8571"/>
                    <a:pt x="3868" y="8571"/>
                  </a:cubicBezTo>
                  <a:cubicBezTo>
                    <a:pt x="3868" y="8571"/>
                    <a:pt x="3868" y="5673"/>
                    <a:pt x="2415" y="5189"/>
                  </a:cubicBezTo>
                  <a:cubicBezTo>
                    <a:pt x="2373" y="5175"/>
                    <a:pt x="2331" y="5168"/>
                    <a:pt x="2289" y="5168"/>
                  </a:cubicBezTo>
                  <a:cubicBezTo>
                    <a:pt x="910" y="5168"/>
                    <a:pt x="1" y="12680"/>
                    <a:pt x="1" y="12680"/>
                  </a:cubicBezTo>
                  <a:lnTo>
                    <a:pt x="19332" y="12680"/>
                  </a:lnTo>
                  <a:cubicBezTo>
                    <a:pt x="19332" y="12680"/>
                    <a:pt x="20672" y="3982"/>
                    <a:pt x="17638" y="2049"/>
                  </a:cubicBezTo>
                  <a:cubicBezTo>
                    <a:pt x="17327" y="1851"/>
                    <a:pt x="17011" y="1761"/>
                    <a:pt x="16694" y="1761"/>
                  </a:cubicBezTo>
                  <a:cubicBezTo>
                    <a:pt x="13927" y="1761"/>
                    <a:pt x="11117" y="8571"/>
                    <a:pt x="11117" y="8571"/>
                  </a:cubicBezTo>
                  <a:cubicBezTo>
                    <a:pt x="11117" y="8571"/>
                    <a:pt x="10875" y="114"/>
                    <a:pt x="8215" y="2"/>
                  </a:cubicBezTo>
                  <a:cubicBezTo>
                    <a:pt x="8198" y="1"/>
                    <a:pt x="8180" y="1"/>
                    <a:pt x="816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" name="Google Shape;140;p17"/>
          <p:cNvSpPr/>
          <p:nvPr/>
        </p:nvSpPr>
        <p:spPr>
          <a:xfrm rot="10800000" flipH="1">
            <a:off x="888200" y="3814261"/>
            <a:ext cx="8541610" cy="1330639"/>
          </a:xfrm>
          <a:custGeom>
            <a:avLst/>
            <a:gdLst/>
            <a:ahLst/>
            <a:cxnLst/>
            <a:rect l="l" t="t" r="r" b="b"/>
            <a:pathLst>
              <a:path w="81279" h="12539" extrusionOk="0">
                <a:moveTo>
                  <a:pt x="1" y="0"/>
                </a:moveTo>
                <a:cubicBezTo>
                  <a:pt x="1590" y="2759"/>
                  <a:pt x="4422" y="4907"/>
                  <a:pt x="7696" y="5713"/>
                </a:cubicBezTo>
                <a:cubicBezTo>
                  <a:pt x="8992" y="6033"/>
                  <a:pt x="10311" y="6152"/>
                  <a:pt x="11643" y="6152"/>
                </a:cubicBezTo>
                <a:cubicBezTo>
                  <a:pt x="14274" y="6152"/>
                  <a:pt x="16951" y="5688"/>
                  <a:pt x="19583" y="5398"/>
                </a:cubicBezTo>
                <a:cubicBezTo>
                  <a:pt x="21130" y="5228"/>
                  <a:pt x="22713" y="5129"/>
                  <a:pt x="24295" y="5129"/>
                </a:cubicBezTo>
                <a:cubicBezTo>
                  <a:pt x="29290" y="5129"/>
                  <a:pt x="34274" y="6118"/>
                  <a:pt x="38099" y="8980"/>
                </a:cubicBezTo>
                <a:cubicBezTo>
                  <a:pt x="39319" y="9892"/>
                  <a:pt x="40542" y="11037"/>
                  <a:pt x="42110" y="11091"/>
                </a:cubicBezTo>
                <a:cubicBezTo>
                  <a:pt x="42148" y="11093"/>
                  <a:pt x="42186" y="11093"/>
                  <a:pt x="42223" y="11093"/>
                </a:cubicBezTo>
                <a:cubicBezTo>
                  <a:pt x="42979" y="11093"/>
                  <a:pt x="43714" y="10841"/>
                  <a:pt x="44422" y="10590"/>
                </a:cubicBezTo>
                <a:cubicBezTo>
                  <a:pt x="47739" y="9424"/>
                  <a:pt x="51053" y="8255"/>
                  <a:pt x="54367" y="7089"/>
                </a:cubicBezTo>
                <a:cubicBezTo>
                  <a:pt x="55665" y="6632"/>
                  <a:pt x="56996" y="6168"/>
                  <a:pt x="58385" y="6140"/>
                </a:cubicBezTo>
                <a:cubicBezTo>
                  <a:pt x="58425" y="6139"/>
                  <a:pt x="58464" y="6139"/>
                  <a:pt x="58504" y="6139"/>
                </a:cubicBezTo>
                <a:cubicBezTo>
                  <a:pt x="61351" y="6139"/>
                  <a:pt x="63808" y="7925"/>
                  <a:pt x="66058" y="9556"/>
                </a:cubicBezTo>
                <a:cubicBezTo>
                  <a:pt x="68104" y="11040"/>
                  <a:pt x="70476" y="12538"/>
                  <a:pt x="73013" y="12538"/>
                </a:cubicBezTo>
                <a:cubicBezTo>
                  <a:pt x="73303" y="12538"/>
                  <a:pt x="73595" y="12518"/>
                  <a:pt x="73889" y="12477"/>
                </a:cubicBezTo>
                <a:cubicBezTo>
                  <a:pt x="76979" y="12047"/>
                  <a:pt x="78954" y="9441"/>
                  <a:pt x="81279" y="7408"/>
                </a:cubicBezTo>
                <a:lnTo>
                  <a:pt x="81279" y="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">
  <p:cSld name="BLANK_1_1_2">
    <p:bg>
      <p:bgPr>
        <a:solidFill>
          <a:schemeClr val="dk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8"/>
          <p:cNvGrpSpPr/>
          <p:nvPr/>
        </p:nvGrpSpPr>
        <p:grpSpPr>
          <a:xfrm>
            <a:off x="-9" y="-15475"/>
            <a:ext cx="9144002" cy="5160384"/>
            <a:chOff x="-9" y="-15475"/>
            <a:chExt cx="9144002" cy="5160384"/>
          </a:xfrm>
        </p:grpSpPr>
        <p:sp>
          <p:nvSpPr>
            <p:cNvPr id="143" name="Google Shape;143;p18"/>
            <p:cNvSpPr/>
            <p:nvPr/>
          </p:nvSpPr>
          <p:spPr>
            <a:xfrm flipH="1">
              <a:off x="4403751" y="2300050"/>
              <a:ext cx="4740242" cy="2844859"/>
            </a:xfrm>
            <a:custGeom>
              <a:avLst/>
              <a:gdLst/>
              <a:ahLst/>
              <a:cxnLst/>
              <a:rect l="l" t="t" r="r" b="b"/>
              <a:pathLst>
                <a:path w="36724" h="19638" extrusionOk="0">
                  <a:moveTo>
                    <a:pt x="16957" y="0"/>
                  </a:moveTo>
                  <a:cubicBezTo>
                    <a:pt x="16287" y="0"/>
                    <a:pt x="15615" y="75"/>
                    <a:pt x="14951" y="173"/>
                  </a:cubicBezTo>
                  <a:cubicBezTo>
                    <a:pt x="12377" y="550"/>
                    <a:pt x="9853" y="1264"/>
                    <a:pt x="7265" y="1520"/>
                  </a:cubicBezTo>
                  <a:cubicBezTo>
                    <a:pt x="6691" y="1576"/>
                    <a:pt x="6110" y="1608"/>
                    <a:pt x="5529" y="1608"/>
                  </a:cubicBezTo>
                  <a:cubicBezTo>
                    <a:pt x="3589" y="1608"/>
                    <a:pt x="1651" y="1253"/>
                    <a:pt x="0" y="284"/>
                  </a:cubicBezTo>
                  <a:lnTo>
                    <a:pt x="0" y="19638"/>
                  </a:lnTo>
                  <a:lnTo>
                    <a:pt x="36474" y="19630"/>
                  </a:lnTo>
                  <a:cubicBezTo>
                    <a:pt x="36474" y="19631"/>
                    <a:pt x="36475" y="19632"/>
                    <a:pt x="36475" y="19632"/>
                  </a:cubicBezTo>
                  <a:cubicBezTo>
                    <a:pt x="36487" y="19632"/>
                    <a:pt x="36710" y="18887"/>
                    <a:pt x="36714" y="18402"/>
                  </a:cubicBezTo>
                  <a:cubicBezTo>
                    <a:pt x="36724" y="16228"/>
                    <a:pt x="35596" y="14142"/>
                    <a:pt x="33976" y="12691"/>
                  </a:cubicBezTo>
                  <a:cubicBezTo>
                    <a:pt x="32353" y="11241"/>
                    <a:pt x="30276" y="10372"/>
                    <a:pt x="28155" y="9881"/>
                  </a:cubicBezTo>
                  <a:cubicBezTo>
                    <a:pt x="26486" y="9497"/>
                    <a:pt x="24617" y="9248"/>
                    <a:pt x="23486" y="7960"/>
                  </a:cubicBezTo>
                  <a:cubicBezTo>
                    <a:pt x="21967" y="6230"/>
                    <a:pt x="22454" y="3378"/>
                    <a:pt x="20994" y="1599"/>
                  </a:cubicBezTo>
                  <a:cubicBezTo>
                    <a:pt x="20309" y="762"/>
                    <a:pt x="19257" y="277"/>
                    <a:pt x="18188" y="98"/>
                  </a:cubicBezTo>
                  <a:cubicBezTo>
                    <a:pt x="17781" y="29"/>
                    <a:pt x="17369" y="0"/>
                    <a:pt x="16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8"/>
            <p:cNvSpPr/>
            <p:nvPr/>
          </p:nvSpPr>
          <p:spPr>
            <a:xfrm rot="5400000">
              <a:off x="19656" y="-35139"/>
              <a:ext cx="2805530" cy="2844859"/>
            </a:xfrm>
            <a:custGeom>
              <a:avLst/>
              <a:gdLst/>
              <a:ahLst/>
              <a:cxnLst/>
              <a:rect l="l" t="t" r="r" b="b"/>
              <a:pathLst>
                <a:path w="36724" h="19638" extrusionOk="0">
                  <a:moveTo>
                    <a:pt x="16957" y="0"/>
                  </a:moveTo>
                  <a:cubicBezTo>
                    <a:pt x="16287" y="0"/>
                    <a:pt x="15615" y="75"/>
                    <a:pt x="14951" y="173"/>
                  </a:cubicBezTo>
                  <a:cubicBezTo>
                    <a:pt x="12377" y="550"/>
                    <a:pt x="9853" y="1264"/>
                    <a:pt x="7265" y="1520"/>
                  </a:cubicBezTo>
                  <a:cubicBezTo>
                    <a:pt x="6691" y="1576"/>
                    <a:pt x="6110" y="1608"/>
                    <a:pt x="5529" y="1608"/>
                  </a:cubicBezTo>
                  <a:cubicBezTo>
                    <a:pt x="3589" y="1608"/>
                    <a:pt x="1651" y="1253"/>
                    <a:pt x="0" y="284"/>
                  </a:cubicBezTo>
                  <a:lnTo>
                    <a:pt x="0" y="19638"/>
                  </a:lnTo>
                  <a:lnTo>
                    <a:pt x="36474" y="19630"/>
                  </a:lnTo>
                  <a:cubicBezTo>
                    <a:pt x="36474" y="19631"/>
                    <a:pt x="36475" y="19632"/>
                    <a:pt x="36475" y="19632"/>
                  </a:cubicBezTo>
                  <a:cubicBezTo>
                    <a:pt x="36487" y="19632"/>
                    <a:pt x="36710" y="18887"/>
                    <a:pt x="36714" y="18402"/>
                  </a:cubicBezTo>
                  <a:cubicBezTo>
                    <a:pt x="36724" y="16228"/>
                    <a:pt x="35596" y="14142"/>
                    <a:pt x="33976" y="12691"/>
                  </a:cubicBezTo>
                  <a:cubicBezTo>
                    <a:pt x="32353" y="11241"/>
                    <a:pt x="30276" y="10372"/>
                    <a:pt x="28155" y="9881"/>
                  </a:cubicBezTo>
                  <a:cubicBezTo>
                    <a:pt x="26486" y="9497"/>
                    <a:pt x="24617" y="9248"/>
                    <a:pt x="23486" y="7960"/>
                  </a:cubicBezTo>
                  <a:cubicBezTo>
                    <a:pt x="21967" y="6230"/>
                    <a:pt x="22454" y="3378"/>
                    <a:pt x="20994" y="1599"/>
                  </a:cubicBezTo>
                  <a:cubicBezTo>
                    <a:pt x="20309" y="762"/>
                    <a:pt x="19257" y="277"/>
                    <a:pt x="18188" y="98"/>
                  </a:cubicBezTo>
                  <a:cubicBezTo>
                    <a:pt x="17781" y="29"/>
                    <a:pt x="17369" y="0"/>
                    <a:pt x="16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" name="Google Shape;145;p18"/>
          <p:cNvSpPr txBox="1">
            <a:spLocks noGrp="1"/>
          </p:cNvSpPr>
          <p:nvPr>
            <p:ph type="ctrTitle"/>
          </p:nvPr>
        </p:nvSpPr>
        <p:spPr>
          <a:xfrm>
            <a:off x="716750" y="1792275"/>
            <a:ext cx="4342800" cy="21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A5C5C"/>
              </a:buClr>
              <a:buSzPts val="5200"/>
              <a:buNone/>
              <a:defRPr sz="62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subTitle" idx="1"/>
          </p:nvPr>
        </p:nvSpPr>
        <p:spPr>
          <a:xfrm>
            <a:off x="716750" y="3961400"/>
            <a:ext cx="4065600" cy="4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47" name="Google Shape;147;p18"/>
          <p:cNvGrpSpPr/>
          <p:nvPr/>
        </p:nvGrpSpPr>
        <p:grpSpPr>
          <a:xfrm>
            <a:off x="412650" y="572875"/>
            <a:ext cx="8527375" cy="921250"/>
            <a:chOff x="412650" y="572875"/>
            <a:chExt cx="8527375" cy="921250"/>
          </a:xfrm>
        </p:grpSpPr>
        <p:sp>
          <p:nvSpPr>
            <p:cNvPr id="148" name="Google Shape;148;p18"/>
            <p:cNvSpPr/>
            <p:nvPr/>
          </p:nvSpPr>
          <p:spPr>
            <a:xfrm>
              <a:off x="412650" y="572875"/>
              <a:ext cx="516800" cy="317000"/>
            </a:xfrm>
            <a:custGeom>
              <a:avLst/>
              <a:gdLst/>
              <a:ahLst/>
              <a:cxnLst/>
              <a:rect l="l" t="t" r="r" b="b"/>
              <a:pathLst>
                <a:path w="20672" h="12680" extrusionOk="0">
                  <a:moveTo>
                    <a:pt x="8163" y="1"/>
                  </a:moveTo>
                  <a:cubicBezTo>
                    <a:pt x="5536" y="1"/>
                    <a:pt x="3868" y="8571"/>
                    <a:pt x="3868" y="8571"/>
                  </a:cubicBezTo>
                  <a:cubicBezTo>
                    <a:pt x="3868" y="8571"/>
                    <a:pt x="3868" y="5673"/>
                    <a:pt x="2415" y="5189"/>
                  </a:cubicBezTo>
                  <a:cubicBezTo>
                    <a:pt x="2373" y="5175"/>
                    <a:pt x="2331" y="5168"/>
                    <a:pt x="2289" y="5168"/>
                  </a:cubicBezTo>
                  <a:cubicBezTo>
                    <a:pt x="910" y="5168"/>
                    <a:pt x="1" y="12680"/>
                    <a:pt x="1" y="12680"/>
                  </a:cubicBezTo>
                  <a:lnTo>
                    <a:pt x="19332" y="12680"/>
                  </a:lnTo>
                  <a:cubicBezTo>
                    <a:pt x="19332" y="12680"/>
                    <a:pt x="20672" y="3982"/>
                    <a:pt x="17638" y="2049"/>
                  </a:cubicBezTo>
                  <a:cubicBezTo>
                    <a:pt x="17327" y="1851"/>
                    <a:pt x="17011" y="1761"/>
                    <a:pt x="16694" y="1761"/>
                  </a:cubicBezTo>
                  <a:cubicBezTo>
                    <a:pt x="13927" y="1761"/>
                    <a:pt x="11117" y="8571"/>
                    <a:pt x="11117" y="8571"/>
                  </a:cubicBezTo>
                  <a:cubicBezTo>
                    <a:pt x="11117" y="8571"/>
                    <a:pt x="10875" y="114"/>
                    <a:pt x="8215" y="2"/>
                  </a:cubicBezTo>
                  <a:cubicBezTo>
                    <a:pt x="8198" y="1"/>
                    <a:pt x="8180" y="1"/>
                    <a:pt x="816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8"/>
            <p:cNvSpPr/>
            <p:nvPr/>
          </p:nvSpPr>
          <p:spPr>
            <a:xfrm>
              <a:off x="8423225" y="1177125"/>
              <a:ext cx="516800" cy="317000"/>
            </a:xfrm>
            <a:custGeom>
              <a:avLst/>
              <a:gdLst/>
              <a:ahLst/>
              <a:cxnLst/>
              <a:rect l="l" t="t" r="r" b="b"/>
              <a:pathLst>
                <a:path w="20672" h="12680" extrusionOk="0">
                  <a:moveTo>
                    <a:pt x="8163" y="1"/>
                  </a:moveTo>
                  <a:cubicBezTo>
                    <a:pt x="5536" y="1"/>
                    <a:pt x="3868" y="8571"/>
                    <a:pt x="3868" y="8571"/>
                  </a:cubicBezTo>
                  <a:cubicBezTo>
                    <a:pt x="3868" y="8571"/>
                    <a:pt x="3868" y="5673"/>
                    <a:pt x="2415" y="5189"/>
                  </a:cubicBezTo>
                  <a:cubicBezTo>
                    <a:pt x="2373" y="5175"/>
                    <a:pt x="2331" y="5168"/>
                    <a:pt x="2289" y="5168"/>
                  </a:cubicBezTo>
                  <a:cubicBezTo>
                    <a:pt x="910" y="5168"/>
                    <a:pt x="1" y="12680"/>
                    <a:pt x="1" y="12680"/>
                  </a:cubicBezTo>
                  <a:lnTo>
                    <a:pt x="19332" y="12680"/>
                  </a:lnTo>
                  <a:cubicBezTo>
                    <a:pt x="19332" y="12680"/>
                    <a:pt x="20672" y="3982"/>
                    <a:pt x="17638" y="2049"/>
                  </a:cubicBezTo>
                  <a:cubicBezTo>
                    <a:pt x="17327" y="1851"/>
                    <a:pt x="17011" y="1761"/>
                    <a:pt x="16694" y="1761"/>
                  </a:cubicBezTo>
                  <a:cubicBezTo>
                    <a:pt x="13927" y="1761"/>
                    <a:pt x="11117" y="8571"/>
                    <a:pt x="11117" y="8571"/>
                  </a:cubicBezTo>
                  <a:cubicBezTo>
                    <a:pt x="11117" y="8571"/>
                    <a:pt x="10875" y="114"/>
                    <a:pt x="8215" y="2"/>
                  </a:cubicBezTo>
                  <a:cubicBezTo>
                    <a:pt x="8198" y="1"/>
                    <a:pt x="8180" y="1"/>
                    <a:pt x="816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">
    <p:bg>
      <p:bgPr>
        <a:solidFill>
          <a:schemeClr val="dk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19"/>
          <p:cNvGrpSpPr/>
          <p:nvPr/>
        </p:nvGrpSpPr>
        <p:grpSpPr>
          <a:xfrm>
            <a:off x="-6481" y="-15475"/>
            <a:ext cx="9152674" cy="5160384"/>
            <a:chOff x="-6481" y="-15475"/>
            <a:chExt cx="9152674" cy="5160384"/>
          </a:xfrm>
        </p:grpSpPr>
        <p:sp>
          <p:nvSpPr>
            <p:cNvPr id="152" name="Google Shape;152;p19"/>
            <p:cNvSpPr/>
            <p:nvPr/>
          </p:nvSpPr>
          <p:spPr>
            <a:xfrm>
              <a:off x="-6481" y="2300050"/>
              <a:ext cx="4740242" cy="2844859"/>
            </a:xfrm>
            <a:custGeom>
              <a:avLst/>
              <a:gdLst/>
              <a:ahLst/>
              <a:cxnLst/>
              <a:rect l="l" t="t" r="r" b="b"/>
              <a:pathLst>
                <a:path w="36724" h="19638" extrusionOk="0">
                  <a:moveTo>
                    <a:pt x="16957" y="0"/>
                  </a:moveTo>
                  <a:cubicBezTo>
                    <a:pt x="16287" y="0"/>
                    <a:pt x="15615" y="75"/>
                    <a:pt x="14951" y="173"/>
                  </a:cubicBezTo>
                  <a:cubicBezTo>
                    <a:pt x="12377" y="550"/>
                    <a:pt x="9853" y="1264"/>
                    <a:pt x="7265" y="1520"/>
                  </a:cubicBezTo>
                  <a:cubicBezTo>
                    <a:pt x="6691" y="1576"/>
                    <a:pt x="6110" y="1608"/>
                    <a:pt x="5529" y="1608"/>
                  </a:cubicBezTo>
                  <a:cubicBezTo>
                    <a:pt x="3589" y="1608"/>
                    <a:pt x="1651" y="1253"/>
                    <a:pt x="0" y="284"/>
                  </a:cubicBezTo>
                  <a:lnTo>
                    <a:pt x="0" y="19638"/>
                  </a:lnTo>
                  <a:lnTo>
                    <a:pt x="36474" y="19630"/>
                  </a:lnTo>
                  <a:cubicBezTo>
                    <a:pt x="36474" y="19631"/>
                    <a:pt x="36475" y="19632"/>
                    <a:pt x="36475" y="19632"/>
                  </a:cubicBezTo>
                  <a:cubicBezTo>
                    <a:pt x="36487" y="19632"/>
                    <a:pt x="36710" y="18887"/>
                    <a:pt x="36714" y="18402"/>
                  </a:cubicBezTo>
                  <a:cubicBezTo>
                    <a:pt x="36724" y="16228"/>
                    <a:pt x="35596" y="14142"/>
                    <a:pt x="33976" y="12691"/>
                  </a:cubicBezTo>
                  <a:cubicBezTo>
                    <a:pt x="32353" y="11241"/>
                    <a:pt x="30276" y="10372"/>
                    <a:pt x="28155" y="9881"/>
                  </a:cubicBezTo>
                  <a:cubicBezTo>
                    <a:pt x="26486" y="9497"/>
                    <a:pt x="24617" y="9248"/>
                    <a:pt x="23486" y="7960"/>
                  </a:cubicBezTo>
                  <a:cubicBezTo>
                    <a:pt x="21967" y="6230"/>
                    <a:pt x="22454" y="3378"/>
                    <a:pt x="20994" y="1599"/>
                  </a:cubicBezTo>
                  <a:cubicBezTo>
                    <a:pt x="20309" y="762"/>
                    <a:pt x="19257" y="277"/>
                    <a:pt x="18188" y="98"/>
                  </a:cubicBezTo>
                  <a:cubicBezTo>
                    <a:pt x="17781" y="29"/>
                    <a:pt x="17369" y="0"/>
                    <a:pt x="16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9"/>
            <p:cNvSpPr/>
            <p:nvPr/>
          </p:nvSpPr>
          <p:spPr>
            <a:xfrm rot="10800000">
              <a:off x="4405951" y="-15475"/>
              <a:ext cx="4740242" cy="2844859"/>
            </a:xfrm>
            <a:custGeom>
              <a:avLst/>
              <a:gdLst/>
              <a:ahLst/>
              <a:cxnLst/>
              <a:rect l="l" t="t" r="r" b="b"/>
              <a:pathLst>
                <a:path w="36724" h="19638" extrusionOk="0">
                  <a:moveTo>
                    <a:pt x="16957" y="0"/>
                  </a:moveTo>
                  <a:cubicBezTo>
                    <a:pt x="16287" y="0"/>
                    <a:pt x="15615" y="75"/>
                    <a:pt x="14951" y="173"/>
                  </a:cubicBezTo>
                  <a:cubicBezTo>
                    <a:pt x="12377" y="550"/>
                    <a:pt x="9853" y="1264"/>
                    <a:pt x="7265" y="1520"/>
                  </a:cubicBezTo>
                  <a:cubicBezTo>
                    <a:pt x="6691" y="1576"/>
                    <a:pt x="6110" y="1608"/>
                    <a:pt x="5529" y="1608"/>
                  </a:cubicBezTo>
                  <a:cubicBezTo>
                    <a:pt x="3589" y="1608"/>
                    <a:pt x="1651" y="1253"/>
                    <a:pt x="0" y="284"/>
                  </a:cubicBezTo>
                  <a:lnTo>
                    <a:pt x="0" y="19638"/>
                  </a:lnTo>
                  <a:lnTo>
                    <a:pt x="36474" y="19630"/>
                  </a:lnTo>
                  <a:cubicBezTo>
                    <a:pt x="36474" y="19631"/>
                    <a:pt x="36475" y="19632"/>
                    <a:pt x="36475" y="19632"/>
                  </a:cubicBezTo>
                  <a:cubicBezTo>
                    <a:pt x="36487" y="19632"/>
                    <a:pt x="36710" y="18887"/>
                    <a:pt x="36714" y="18402"/>
                  </a:cubicBezTo>
                  <a:cubicBezTo>
                    <a:pt x="36724" y="16228"/>
                    <a:pt x="35596" y="14142"/>
                    <a:pt x="33976" y="12691"/>
                  </a:cubicBezTo>
                  <a:cubicBezTo>
                    <a:pt x="32353" y="11241"/>
                    <a:pt x="30276" y="10372"/>
                    <a:pt x="28155" y="9881"/>
                  </a:cubicBezTo>
                  <a:cubicBezTo>
                    <a:pt x="26486" y="9497"/>
                    <a:pt x="24617" y="9248"/>
                    <a:pt x="23486" y="7960"/>
                  </a:cubicBezTo>
                  <a:cubicBezTo>
                    <a:pt x="21967" y="6230"/>
                    <a:pt x="22454" y="3378"/>
                    <a:pt x="20994" y="1599"/>
                  </a:cubicBezTo>
                  <a:cubicBezTo>
                    <a:pt x="20309" y="762"/>
                    <a:pt x="19257" y="277"/>
                    <a:pt x="18188" y="98"/>
                  </a:cubicBezTo>
                  <a:cubicBezTo>
                    <a:pt x="17781" y="29"/>
                    <a:pt x="17369" y="0"/>
                    <a:pt x="16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9"/>
            <p:cNvSpPr/>
            <p:nvPr/>
          </p:nvSpPr>
          <p:spPr>
            <a:xfrm>
              <a:off x="412650" y="572875"/>
              <a:ext cx="516800" cy="317000"/>
            </a:xfrm>
            <a:custGeom>
              <a:avLst/>
              <a:gdLst/>
              <a:ahLst/>
              <a:cxnLst/>
              <a:rect l="l" t="t" r="r" b="b"/>
              <a:pathLst>
                <a:path w="20672" h="12680" extrusionOk="0">
                  <a:moveTo>
                    <a:pt x="8163" y="1"/>
                  </a:moveTo>
                  <a:cubicBezTo>
                    <a:pt x="5536" y="1"/>
                    <a:pt x="3868" y="8571"/>
                    <a:pt x="3868" y="8571"/>
                  </a:cubicBezTo>
                  <a:cubicBezTo>
                    <a:pt x="3868" y="8571"/>
                    <a:pt x="3868" y="5673"/>
                    <a:pt x="2415" y="5189"/>
                  </a:cubicBezTo>
                  <a:cubicBezTo>
                    <a:pt x="2373" y="5175"/>
                    <a:pt x="2331" y="5168"/>
                    <a:pt x="2289" y="5168"/>
                  </a:cubicBezTo>
                  <a:cubicBezTo>
                    <a:pt x="910" y="5168"/>
                    <a:pt x="1" y="12680"/>
                    <a:pt x="1" y="12680"/>
                  </a:cubicBezTo>
                  <a:lnTo>
                    <a:pt x="19332" y="12680"/>
                  </a:lnTo>
                  <a:cubicBezTo>
                    <a:pt x="19332" y="12680"/>
                    <a:pt x="20672" y="3982"/>
                    <a:pt x="17638" y="2049"/>
                  </a:cubicBezTo>
                  <a:cubicBezTo>
                    <a:pt x="17327" y="1851"/>
                    <a:pt x="17011" y="1761"/>
                    <a:pt x="16694" y="1761"/>
                  </a:cubicBezTo>
                  <a:cubicBezTo>
                    <a:pt x="13927" y="1761"/>
                    <a:pt x="11117" y="8571"/>
                    <a:pt x="11117" y="8571"/>
                  </a:cubicBezTo>
                  <a:cubicBezTo>
                    <a:pt x="11117" y="8571"/>
                    <a:pt x="10875" y="114"/>
                    <a:pt x="8215" y="2"/>
                  </a:cubicBezTo>
                  <a:cubicBezTo>
                    <a:pt x="8198" y="1"/>
                    <a:pt x="8180" y="1"/>
                    <a:pt x="816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9"/>
            <p:cNvSpPr/>
            <p:nvPr/>
          </p:nvSpPr>
          <p:spPr>
            <a:xfrm>
              <a:off x="8423225" y="1177125"/>
              <a:ext cx="516800" cy="317000"/>
            </a:xfrm>
            <a:custGeom>
              <a:avLst/>
              <a:gdLst/>
              <a:ahLst/>
              <a:cxnLst/>
              <a:rect l="l" t="t" r="r" b="b"/>
              <a:pathLst>
                <a:path w="20672" h="12680" extrusionOk="0">
                  <a:moveTo>
                    <a:pt x="8163" y="1"/>
                  </a:moveTo>
                  <a:cubicBezTo>
                    <a:pt x="5536" y="1"/>
                    <a:pt x="3868" y="8571"/>
                    <a:pt x="3868" y="8571"/>
                  </a:cubicBezTo>
                  <a:cubicBezTo>
                    <a:pt x="3868" y="8571"/>
                    <a:pt x="3868" y="5673"/>
                    <a:pt x="2415" y="5189"/>
                  </a:cubicBezTo>
                  <a:cubicBezTo>
                    <a:pt x="2373" y="5175"/>
                    <a:pt x="2331" y="5168"/>
                    <a:pt x="2289" y="5168"/>
                  </a:cubicBezTo>
                  <a:cubicBezTo>
                    <a:pt x="910" y="5168"/>
                    <a:pt x="1" y="12680"/>
                    <a:pt x="1" y="12680"/>
                  </a:cubicBezTo>
                  <a:lnTo>
                    <a:pt x="19332" y="12680"/>
                  </a:lnTo>
                  <a:cubicBezTo>
                    <a:pt x="19332" y="12680"/>
                    <a:pt x="20672" y="3982"/>
                    <a:pt x="17638" y="2049"/>
                  </a:cubicBezTo>
                  <a:cubicBezTo>
                    <a:pt x="17327" y="1851"/>
                    <a:pt x="17011" y="1761"/>
                    <a:pt x="16694" y="1761"/>
                  </a:cubicBezTo>
                  <a:cubicBezTo>
                    <a:pt x="13927" y="1761"/>
                    <a:pt x="11117" y="8571"/>
                    <a:pt x="11117" y="8571"/>
                  </a:cubicBezTo>
                  <a:cubicBezTo>
                    <a:pt x="11117" y="8571"/>
                    <a:pt x="10875" y="114"/>
                    <a:pt x="8215" y="2"/>
                  </a:cubicBezTo>
                  <a:cubicBezTo>
                    <a:pt x="8198" y="1"/>
                    <a:pt x="8180" y="1"/>
                    <a:pt x="816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Google Shape;156;p19"/>
          <p:cNvSpPr/>
          <p:nvPr/>
        </p:nvSpPr>
        <p:spPr>
          <a:xfrm>
            <a:off x="-6475" y="4288350"/>
            <a:ext cx="9171123" cy="852239"/>
          </a:xfrm>
          <a:custGeom>
            <a:avLst/>
            <a:gdLst/>
            <a:ahLst/>
            <a:cxnLst/>
            <a:rect l="l" t="t" r="r" b="b"/>
            <a:pathLst>
              <a:path w="98731" h="13748" extrusionOk="0">
                <a:moveTo>
                  <a:pt x="1" y="0"/>
                </a:moveTo>
                <a:lnTo>
                  <a:pt x="1" y="13748"/>
                </a:lnTo>
                <a:lnTo>
                  <a:pt x="98731" y="13748"/>
                </a:lnTo>
                <a:lnTo>
                  <a:pt x="98731" y="9736"/>
                </a:lnTo>
                <a:cubicBezTo>
                  <a:pt x="94506" y="8987"/>
                  <a:pt x="90710" y="6802"/>
                  <a:pt x="86915" y="4870"/>
                </a:cubicBezTo>
                <a:cubicBezTo>
                  <a:pt x="83335" y="3046"/>
                  <a:pt x="79401" y="1372"/>
                  <a:pt x="75372" y="1372"/>
                </a:cubicBezTo>
                <a:cubicBezTo>
                  <a:pt x="74798" y="1372"/>
                  <a:pt x="74223" y="1406"/>
                  <a:pt x="73646" y="1478"/>
                </a:cubicBezTo>
                <a:cubicBezTo>
                  <a:pt x="69097" y="2046"/>
                  <a:pt x="64934" y="4949"/>
                  <a:pt x="60450" y="4949"/>
                </a:cubicBezTo>
                <a:cubicBezTo>
                  <a:pt x="60044" y="4949"/>
                  <a:pt x="59635" y="4925"/>
                  <a:pt x="59223" y="4874"/>
                </a:cubicBezTo>
                <a:cubicBezTo>
                  <a:pt x="57336" y="4636"/>
                  <a:pt x="55595" y="3823"/>
                  <a:pt x="53856" y="3105"/>
                </a:cubicBezTo>
                <a:cubicBezTo>
                  <a:pt x="50286" y="1630"/>
                  <a:pt x="46378" y="493"/>
                  <a:pt x="42519" y="493"/>
                </a:cubicBezTo>
                <a:cubicBezTo>
                  <a:pt x="41060" y="493"/>
                  <a:pt x="39608" y="656"/>
                  <a:pt x="38183" y="1024"/>
                </a:cubicBezTo>
                <a:cubicBezTo>
                  <a:pt x="33467" y="2247"/>
                  <a:pt x="29573" y="5605"/>
                  <a:pt x="24752" y="6419"/>
                </a:cubicBezTo>
                <a:cubicBezTo>
                  <a:pt x="23948" y="6554"/>
                  <a:pt x="23149" y="6616"/>
                  <a:pt x="22353" y="6616"/>
                </a:cubicBezTo>
                <a:cubicBezTo>
                  <a:pt x="17105" y="6616"/>
                  <a:pt x="12032" y="3930"/>
                  <a:pt x="7032" y="2068"/>
                </a:cubicBezTo>
                <a:cubicBezTo>
                  <a:pt x="4749" y="1217"/>
                  <a:pt x="2397" y="526"/>
                  <a:pt x="1" y="0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9"/>
          <p:cNvSpPr txBox="1"/>
          <p:nvPr/>
        </p:nvSpPr>
        <p:spPr>
          <a:xfrm>
            <a:off x="716750" y="3470925"/>
            <a:ext cx="3391800" cy="5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324055"/>
                </a:solidFill>
                <a:latin typeface="Antic Slab"/>
                <a:ea typeface="Antic Slab"/>
                <a:cs typeface="Antic Slab"/>
                <a:sym typeface="Antic Slab"/>
              </a:rPr>
              <a:t>CREDITS</a:t>
            </a:r>
            <a:r>
              <a:rPr lang="en" sz="1200">
                <a:solidFill>
                  <a:srgbClr val="324055"/>
                </a:solidFill>
                <a:latin typeface="Antic Slab"/>
                <a:ea typeface="Antic Slab"/>
                <a:cs typeface="Antic Slab"/>
                <a:sym typeface="Antic Slab"/>
              </a:rPr>
              <a:t>: This presentation template was created by </a:t>
            </a:r>
            <a:r>
              <a:rPr lang="en" sz="1200" b="1">
                <a:solidFill>
                  <a:srgbClr val="324055"/>
                </a:solidFill>
                <a:uFill>
                  <a:noFill/>
                </a:uFill>
                <a:latin typeface="Antic Slab"/>
                <a:ea typeface="Antic Slab"/>
                <a:cs typeface="Antic Slab"/>
                <a:sym typeface="Antic Slab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324055"/>
                </a:solidFill>
                <a:latin typeface="Antic Slab"/>
                <a:ea typeface="Antic Slab"/>
                <a:cs typeface="Antic Slab"/>
                <a:sym typeface="Antic Slab"/>
              </a:rPr>
              <a:t>, including icons by </a:t>
            </a:r>
            <a:r>
              <a:rPr lang="en" sz="1200" b="1">
                <a:solidFill>
                  <a:srgbClr val="324055"/>
                </a:solidFill>
                <a:uFill>
                  <a:noFill/>
                </a:uFill>
                <a:latin typeface="Antic Slab"/>
                <a:ea typeface="Antic Slab"/>
                <a:cs typeface="Antic Slab"/>
                <a:sym typeface="Antic Sla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324055"/>
                </a:solidFill>
                <a:latin typeface="Antic Slab"/>
                <a:ea typeface="Antic Slab"/>
                <a:cs typeface="Antic Slab"/>
                <a:sym typeface="Antic Slab"/>
              </a:rPr>
              <a:t>, and infographics &amp; images by </a:t>
            </a:r>
            <a:r>
              <a:rPr lang="en" sz="1200" b="1">
                <a:solidFill>
                  <a:srgbClr val="324055"/>
                </a:solidFill>
                <a:uFill>
                  <a:noFill/>
                </a:uFill>
                <a:latin typeface="Antic Slab"/>
                <a:ea typeface="Antic Slab"/>
                <a:cs typeface="Antic Slab"/>
                <a:sym typeface="Antic Slab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rgbClr val="324055"/>
              </a:solidFill>
              <a:latin typeface="Antic Slab"/>
              <a:ea typeface="Antic Slab"/>
              <a:cs typeface="Antic Slab"/>
              <a:sym typeface="Antic Sla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24055"/>
              </a:solidFill>
              <a:latin typeface="Antic Slab"/>
              <a:ea typeface="Antic Slab"/>
              <a:cs typeface="Antic Slab"/>
              <a:sym typeface="Antic Slab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200">
              <a:solidFill>
                <a:srgbClr val="324055"/>
              </a:solidFill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158" name="Google Shape;158;p19"/>
          <p:cNvSpPr/>
          <p:nvPr/>
        </p:nvSpPr>
        <p:spPr>
          <a:xfrm>
            <a:off x="5658400" y="824975"/>
            <a:ext cx="516800" cy="317000"/>
          </a:xfrm>
          <a:custGeom>
            <a:avLst/>
            <a:gdLst/>
            <a:ahLst/>
            <a:cxnLst/>
            <a:rect l="l" t="t" r="r" b="b"/>
            <a:pathLst>
              <a:path w="20672" h="12680" extrusionOk="0">
                <a:moveTo>
                  <a:pt x="8163" y="1"/>
                </a:moveTo>
                <a:cubicBezTo>
                  <a:pt x="5536" y="1"/>
                  <a:pt x="3868" y="8571"/>
                  <a:pt x="3868" y="8571"/>
                </a:cubicBezTo>
                <a:cubicBezTo>
                  <a:pt x="3868" y="8571"/>
                  <a:pt x="3868" y="5673"/>
                  <a:pt x="2415" y="5189"/>
                </a:cubicBezTo>
                <a:cubicBezTo>
                  <a:pt x="2373" y="5175"/>
                  <a:pt x="2331" y="5168"/>
                  <a:pt x="2289" y="5168"/>
                </a:cubicBezTo>
                <a:cubicBezTo>
                  <a:pt x="910" y="5168"/>
                  <a:pt x="1" y="12680"/>
                  <a:pt x="1" y="12680"/>
                </a:cubicBezTo>
                <a:lnTo>
                  <a:pt x="19332" y="12680"/>
                </a:lnTo>
                <a:cubicBezTo>
                  <a:pt x="19332" y="12680"/>
                  <a:pt x="20672" y="3982"/>
                  <a:pt x="17638" y="2049"/>
                </a:cubicBezTo>
                <a:cubicBezTo>
                  <a:pt x="17327" y="1851"/>
                  <a:pt x="17011" y="1761"/>
                  <a:pt x="16694" y="1761"/>
                </a:cubicBezTo>
                <a:cubicBezTo>
                  <a:pt x="13927" y="1761"/>
                  <a:pt x="11117" y="8571"/>
                  <a:pt x="11117" y="8571"/>
                </a:cubicBezTo>
                <a:cubicBezTo>
                  <a:pt x="11117" y="8571"/>
                  <a:pt x="10875" y="114"/>
                  <a:pt x="8215" y="2"/>
                </a:cubicBezTo>
                <a:cubicBezTo>
                  <a:pt x="8198" y="1"/>
                  <a:pt x="8180" y="1"/>
                  <a:pt x="8163" y="1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9"/>
          <p:cNvSpPr/>
          <p:nvPr/>
        </p:nvSpPr>
        <p:spPr>
          <a:xfrm>
            <a:off x="4492875" y="2413250"/>
            <a:ext cx="516800" cy="317000"/>
          </a:xfrm>
          <a:custGeom>
            <a:avLst/>
            <a:gdLst/>
            <a:ahLst/>
            <a:cxnLst/>
            <a:rect l="l" t="t" r="r" b="b"/>
            <a:pathLst>
              <a:path w="20672" h="12680" extrusionOk="0">
                <a:moveTo>
                  <a:pt x="8163" y="1"/>
                </a:moveTo>
                <a:cubicBezTo>
                  <a:pt x="5536" y="1"/>
                  <a:pt x="3868" y="8571"/>
                  <a:pt x="3868" y="8571"/>
                </a:cubicBezTo>
                <a:cubicBezTo>
                  <a:pt x="3868" y="8571"/>
                  <a:pt x="3868" y="5673"/>
                  <a:pt x="2415" y="5189"/>
                </a:cubicBezTo>
                <a:cubicBezTo>
                  <a:pt x="2373" y="5175"/>
                  <a:pt x="2331" y="5168"/>
                  <a:pt x="2289" y="5168"/>
                </a:cubicBezTo>
                <a:cubicBezTo>
                  <a:pt x="910" y="5168"/>
                  <a:pt x="1" y="12680"/>
                  <a:pt x="1" y="12680"/>
                </a:cubicBezTo>
                <a:lnTo>
                  <a:pt x="19332" y="12680"/>
                </a:lnTo>
                <a:cubicBezTo>
                  <a:pt x="19332" y="12680"/>
                  <a:pt x="20672" y="3982"/>
                  <a:pt x="17638" y="2049"/>
                </a:cubicBezTo>
                <a:cubicBezTo>
                  <a:pt x="17327" y="1851"/>
                  <a:pt x="17011" y="1761"/>
                  <a:pt x="16694" y="1761"/>
                </a:cubicBezTo>
                <a:cubicBezTo>
                  <a:pt x="13927" y="1761"/>
                  <a:pt x="11117" y="8571"/>
                  <a:pt x="11117" y="8571"/>
                </a:cubicBezTo>
                <a:cubicBezTo>
                  <a:pt x="11117" y="8571"/>
                  <a:pt x="10875" y="114"/>
                  <a:pt x="8215" y="2"/>
                </a:cubicBezTo>
                <a:cubicBezTo>
                  <a:pt x="8198" y="1"/>
                  <a:pt x="8180" y="1"/>
                  <a:pt x="8163" y="1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ctrTitle"/>
          </p:nvPr>
        </p:nvSpPr>
        <p:spPr>
          <a:xfrm>
            <a:off x="716750" y="386123"/>
            <a:ext cx="4995300" cy="9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A5C5C"/>
              </a:buClr>
              <a:buSzPts val="5200"/>
              <a:buNone/>
              <a:defRPr sz="62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1" name="Google Shape;161;p19"/>
          <p:cNvSpPr txBox="1">
            <a:spLocks noGrp="1"/>
          </p:cNvSpPr>
          <p:nvPr>
            <p:ph type="subTitle" idx="1"/>
          </p:nvPr>
        </p:nvSpPr>
        <p:spPr>
          <a:xfrm>
            <a:off x="716750" y="1835103"/>
            <a:ext cx="3580500" cy="14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">
    <p:bg>
      <p:bgPr>
        <a:solidFill>
          <a:schemeClr val="dk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0"/>
          <p:cNvGrpSpPr/>
          <p:nvPr/>
        </p:nvGrpSpPr>
        <p:grpSpPr>
          <a:xfrm>
            <a:off x="-6481" y="-15475"/>
            <a:ext cx="9152674" cy="5160384"/>
            <a:chOff x="-6481" y="-15475"/>
            <a:chExt cx="9152674" cy="5160384"/>
          </a:xfrm>
        </p:grpSpPr>
        <p:sp>
          <p:nvSpPr>
            <p:cNvPr id="164" name="Google Shape;164;p20"/>
            <p:cNvSpPr/>
            <p:nvPr/>
          </p:nvSpPr>
          <p:spPr>
            <a:xfrm>
              <a:off x="-6481" y="2300050"/>
              <a:ext cx="4740242" cy="2844859"/>
            </a:xfrm>
            <a:custGeom>
              <a:avLst/>
              <a:gdLst/>
              <a:ahLst/>
              <a:cxnLst/>
              <a:rect l="l" t="t" r="r" b="b"/>
              <a:pathLst>
                <a:path w="36724" h="19638" extrusionOk="0">
                  <a:moveTo>
                    <a:pt x="16957" y="0"/>
                  </a:moveTo>
                  <a:cubicBezTo>
                    <a:pt x="16287" y="0"/>
                    <a:pt x="15615" y="75"/>
                    <a:pt x="14951" y="173"/>
                  </a:cubicBezTo>
                  <a:cubicBezTo>
                    <a:pt x="12377" y="550"/>
                    <a:pt x="9853" y="1264"/>
                    <a:pt x="7265" y="1520"/>
                  </a:cubicBezTo>
                  <a:cubicBezTo>
                    <a:pt x="6691" y="1576"/>
                    <a:pt x="6110" y="1608"/>
                    <a:pt x="5529" y="1608"/>
                  </a:cubicBezTo>
                  <a:cubicBezTo>
                    <a:pt x="3589" y="1608"/>
                    <a:pt x="1651" y="1253"/>
                    <a:pt x="0" y="284"/>
                  </a:cubicBezTo>
                  <a:lnTo>
                    <a:pt x="0" y="19638"/>
                  </a:lnTo>
                  <a:lnTo>
                    <a:pt x="36474" y="19630"/>
                  </a:lnTo>
                  <a:cubicBezTo>
                    <a:pt x="36474" y="19631"/>
                    <a:pt x="36475" y="19632"/>
                    <a:pt x="36475" y="19632"/>
                  </a:cubicBezTo>
                  <a:cubicBezTo>
                    <a:pt x="36487" y="19632"/>
                    <a:pt x="36710" y="18887"/>
                    <a:pt x="36714" y="18402"/>
                  </a:cubicBezTo>
                  <a:cubicBezTo>
                    <a:pt x="36724" y="16228"/>
                    <a:pt x="35596" y="14142"/>
                    <a:pt x="33976" y="12691"/>
                  </a:cubicBezTo>
                  <a:cubicBezTo>
                    <a:pt x="32353" y="11241"/>
                    <a:pt x="30276" y="10372"/>
                    <a:pt x="28155" y="9881"/>
                  </a:cubicBezTo>
                  <a:cubicBezTo>
                    <a:pt x="26486" y="9497"/>
                    <a:pt x="24617" y="9248"/>
                    <a:pt x="23486" y="7960"/>
                  </a:cubicBezTo>
                  <a:cubicBezTo>
                    <a:pt x="21967" y="6230"/>
                    <a:pt x="22454" y="3378"/>
                    <a:pt x="20994" y="1599"/>
                  </a:cubicBezTo>
                  <a:cubicBezTo>
                    <a:pt x="20309" y="762"/>
                    <a:pt x="19257" y="277"/>
                    <a:pt x="18188" y="98"/>
                  </a:cubicBezTo>
                  <a:cubicBezTo>
                    <a:pt x="17781" y="29"/>
                    <a:pt x="17369" y="0"/>
                    <a:pt x="16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0"/>
            <p:cNvSpPr/>
            <p:nvPr/>
          </p:nvSpPr>
          <p:spPr>
            <a:xfrm rot="10800000">
              <a:off x="4405951" y="-15475"/>
              <a:ext cx="4740242" cy="2844859"/>
            </a:xfrm>
            <a:custGeom>
              <a:avLst/>
              <a:gdLst/>
              <a:ahLst/>
              <a:cxnLst/>
              <a:rect l="l" t="t" r="r" b="b"/>
              <a:pathLst>
                <a:path w="36724" h="19638" extrusionOk="0">
                  <a:moveTo>
                    <a:pt x="16957" y="0"/>
                  </a:moveTo>
                  <a:cubicBezTo>
                    <a:pt x="16287" y="0"/>
                    <a:pt x="15615" y="75"/>
                    <a:pt x="14951" y="173"/>
                  </a:cubicBezTo>
                  <a:cubicBezTo>
                    <a:pt x="12377" y="550"/>
                    <a:pt x="9853" y="1264"/>
                    <a:pt x="7265" y="1520"/>
                  </a:cubicBezTo>
                  <a:cubicBezTo>
                    <a:pt x="6691" y="1576"/>
                    <a:pt x="6110" y="1608"/>
                    <a:pt x="5529" y="1608"/>
                  </a:cubicBezTo>
                  <a:cubicBezTo>
                    <a:pt x="3589" y="1608"/>
                    <a:pt x="1651" y="1253"/>
                    <a:pt x="0" y="284"/>
                  </a:cubicBezTo>
                  <a:lnTo>
                    <a:pt x="0" y="19638"/>
                  </a:lnTo>
                  <a:lnTo>
                    <a:pt x="36474" y="19630"/>
                  </a:lnTo>
                  <a:cubicBezTo>
                    <a:pt x="36474" y="19631"/>
                    <a:pt x="36475" y="19632"/>
                    <a:pt x="36475" y="19632"/>
                  </a:cubicBezTo>
                  <a:cubicBezTo>
                    <a:pt x="36487" y="19632"/>
                    <a:pt x="36710" y="18887"/>
                    <a:pt x="36714" y="18402"/>
                  </a:cubicBezTo>
                  <a:cubicBezTo>
                    <a:pt x="36724" y="16228"/>
                    <a:pt x="35596" y="14142"/>
                    <a:pt x="33976" y="12691"/>
                  </a:cubicBezTo>
                  <a:cubicBezTo>
                    <a:pt x="32353" y="11241"/>
                    <a:pt x="30276" y="10372"/>
                    <a:pt x="28155" y="9881"/>
                  </a:cubicBezTo>
                  <a:cubicBezTo>
                    <a:pt x="26486" y="9497"/>
                    <a:pt x="24617" y="9248"/>
                    <a:pt x="23486" y="7960"/>
                  </a:cubicBezTo>
                  <a:cubicBezTo>
                    <a:pt x="21967" y="6230"/>
                    <a:pt x="22454" y="3378"/>
                    <a:pt x="20994" y="1599"/>
                  </a:cubicBezTo>
                  <a:cubicBezTo>
                    <a:pt x="20309" y="762"/>
                    <a:pt x="19257" y="277"/>
                    <a:pt x="18188" y="98"/>
                  </a:cubicBezTo>
                  <a:cubicBezTo>
                    <a:pt x="17781" y="29"/>
                    <a:pt x="17369" y="0"/>
                    <a:pt x="16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0"/>
            <p:cNvSpPr/>
            <p:nvPr/>
          </p:nvSpPr>
          <p:spPr>
            <a:xfrm>
              <a:off x="412650" y="572875"/>
              <a:ext cx="516800" cy="317000"/>
            </a:xfrm>
            <a:custGeom>
              <a:avLst/>
              <a:gdLst/>
              <a:ahLst/>
              <a:cxnLst/>
              <a:rect l="l" t="t" r="r" b="b"/>
              <a:pathLst>
                <a:path w="20672" h="12680" extrusionOk="0">
                  <a:moveTo>
                    <a:pt x="8163" y="1"/>
                  </a:moveTo>
                  <a:cubicBezTo>
                    <a:pt x="5536" y="1"/>
                    <a:pt x="3868" y="8571"/>
                    <a:pt x="3868" y="8571"/>
                  </a:cubicBezTo>
                  <a:cubicBezTo>
                    <a:pt x="3868" y="8571"/>
                    <a:pt x="3868" y="5673"/>
                    <a:pt x="2415" y="5189"/>
                  </a:cubicBezTo>
                  <a:cubicBezTo>
                    <a:pt x="2373" y="5175"/>
                    <a:pt x="2331" y="5168"/>
                    <a:pt x="2289" y="5168"/>
                  </a:cubicBezTo>
                  <a:cubicBezTo>
                    <a:pt x="910" y="5168"/>
                    <a:pt x="1" y="12680"/>
                    <a:pt x="1" y="12680"/>
                  </a:cubicBezTo>
                  <a:lnTo>
                    <a:pt x="19332" y="12680"/>
                  </a:lnTo>
                  <a:cubicBezTo>
                    <a:pt x="19332" y="12680"/>
                    <a:pt x="20672" y="3982"/>
                    <a:pt x="17638" y="2049"/>
                  </a:cubicBezTo>
                  <a:cubicBezTo>
                    <a:pt x="17327" y="1851"/>
                    <a:pt x="17011" y="1761"/>
                    <a:pt x="16694" y="1761"/>
                  </a:cubicBezTo>
                  <a:cubicBezTo>
                    <a:pt x="13927" y="1761"/>
                    <a:pt x="11117" y="8571"/>
                    <a:pt x="11117" y="8571"/>
                  </a:cubicBezTo>
                  <a:cubicBezTo>
                    <a:pt x="11117" y="8571"/>
                    <a:pt x="10875" y="114"/>
                    <a:pt x="8215" y="2"/>
                  </a:cubicBezTo>
                  <a:cubicBezTo>
                    <a:pt x="8198" y="1"/>
                    <a:pt x="8180" y="1"/>
                    <a:pt x="816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0"/>
            <p:cNvSpPr/>
            <p:nvPr/>
          </p:nvSpPr>
          <p:spPr>
            <a:xfrm>
              <a:off x="8423225" y="1177125"/>
              <a:ext cx="516800" cy="317000"/>
            </a:xfrm>
            <a:custGeom>
              <a:avLst/>
              <a:gdLst/>
              <a:ahLst/>
              <a:cxnLst/>
              <a:rect l="l" t="t" r="r" b="b"/>
              <a:pathLst>
                <a:path w="20672" h="12680" extrusionOk="0">
                  <a:moveTo>
                    <a:pt x="8163" y="1"/>
                  </a:moveTo>
                  <a:cubicBezTo>
                    <a:pt x="5536" y="1"/>
                    <a:pt x="3868" y="8571"/>
                    <a:pt x="3868" y="8571"/>
                  </a:cubicBezTo>
                  <a:cubicBezTo>
                    <a:pt x="3868" y="8571"/>
                    <a:pt x="3868" y="5673"/>
                    <a:pt x="2415" y="5189"/>
                  </a:cubicBezTo>
                  <a:cubicBezTo>
                    <a:pt x="2373" y="5175"/>
                    <a:pt x="2331" y="5168"/>
                    <a:pt x="2289" y="5168"/>
                  </a:cubicBezTo>
                  <a:cubicBezTo>
                    <a:pt x="910" y="5168"/>
                    <a:pt x="1" y="12680"/>
                    <a:pt x="1" y="12680"/>
                  </a:cubicBezTo>
                  <a:lnTo>
                    <a:pt x="19332" y="12680"/>
                  </a:lnTo>
                  <a:cubicBezTo>
                    <a:pt x="19332" y="12680"/>
                    <a:pt x="20672" y="3982"/>
                    <a:pt x="17638" y="2049"/>
                  </a:cubicBezTo>
                  <a:cubicBezTo>
                    <a:pt x="17327" y="1851"/>
                    <a:pt x="17011" y="1761"/>
                    <a:pt x="16694" y="1761"/>
                  </a:cubicBezTo>
                  <a:cubicBezTo>
                    <a:pt x="13927" y="1761"/>
                    <a:pt x="11117" y="8571"/>
                    <a:pt x="11117" y="8571"/>
                  </a:cubicBezTo>
                  <a:cubicBezTo>
                    <a:pt x="11117" y="8571"/>
                    <a:pt x="10875" y="114"/>
                    <a:pt x="8215" y="2"/>
                  </a:cubicBezTo>
                  <a:cubicBezTo>
                    <a:pt x="8198" y="1"/>
                    <a:pt x="8180" y="1"/>
                    <a:pt x="816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 rot="10800000">
            <a:off x="720726" y="1791393"/>
            <a:ext cx="8438000" cy="3352107"/>
          </a:xfrm>
          <a:custGeom>
            <a:avLst/>
            <a:gdLst/>
            <a:ahLst/>
            <a:cxnLst/>
            <a:rect l="l" t="t" r="r" b="b"/>
            <a:pathLst>
              <a:path w="36540" h="14516" extrusionOk="0">
                <a:moveTo>
                  <a:pt x="0" y="1"/>
                </a:moveTo>
                <a:lnTo>
                  <a:pt x="0" y="12219"/>
                </a:lnTo>
                <a:cubicBezTo>
                  <a:pt x="299" y="12592"/>
                  <a:pt x="614" y="12945"/>
                  <a:pt x="964" y="13264"/>
                </a:cubicBezTo>
                <a:cubicBezTo>
                  <a:pt x="1754" y="13979"/>
                  <a:pt x="2783" y="14515"/>
                  <a:pt x="3837" y="14515"/>
                </a:cubicBezTo>
                <a:cubicBezTo>
                  <a:pt x="3984" y="14515"/>
                  <a:pt x="4132" y="14505"/>
                  <a:pt x="4280" y="14483"/>
                </a:cubicBezTo>
                <a:cubicBezTo>
                  <a:pt x="5422" y="14312"/>
                  <a:pt x="6354" y="13511"/>
                  <a:pt x="7216" y="12743"/>
                </a:cubicBezTo>
                <a:cubicBezTo>
                  <a:pt x="10311" y="9842"/>
                  <a:pt x="13930" y="5939"/>
                  <a:pt x="18327" y="5325"/>
                </a:cubicBezTo>
                <a:cubicBezTo>
                  <a:pt x="18388" y="5318"/>
                  <a:pt x="18451" y="5310"/>
                  <a:pt x="18509" y="5302"/>
                </a:cubicBezTo>
                <a:cubicBezTo>
                  <a:pt x="19339" y="5197"/>
                  <a:pt x="20174" y="5165"/>
                  <a:pt x="21011" y="5165"/>
                </a:cubicBezTo>
                <a:cubicBezTo>
                  <a:pt x="22281" y="5165"/>
                  <a:pt x="23555" y="5239"/>
                  <a:pt x="24824" y="5243"/>
                </a:cubicBezTo>
                <a:cubicBezTo>
                  <a:pt x="24846" y="5243"/>
                  <a:pt x="24869" y="5243"/>
                  <a:pt x="24891" y="5243"/>
                </a:cubicBezTo>
                <a:cubicBezTo>
                  <a:pt x="27171" y="5243"/>
                  <a:pt x="29477" y="5007"/>
                  <a:pt x="31608" y="4207"/>
                </a:cubicBezTo>
                <a:cubicBezTo>
                  <a:pt x="32753" y="3775"/>
                  <a:pt x="36497" y="1527"/>
                  <a:pt x="365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3"/>
          <p:cNvGrpSpPr/>
          <p:nvPr/>
        </p:nvGrpSpPr>
        <p:grpSpPr>
          <a:xfrm>
            <a:off x="412650" y="572875"/>
            <a:ext cx="8527375" cy="921250"/>
            <a:chOff x="412650" y="572875"/>
            <a:chExt cx="8527375" cy="921250"/>
          </a:xfrm>
        </p:grpSpPr>
        <p:sp>
          <p:nvSpPr>
            <p:cNvPr id="20" name="Google Shape;20;p3"/>
            <p:cNvSpPr/>
            <p:nvPr/>
          </p:nvSpPr>
          <p:spPr>
            <a:xfrm>
              <a:off x="412650" y="572875"/>
              <a:ext cx="516800" cy="317000"/>
            </a:xfrm>
            <a:custGeom>
              <a:avLst/>
              <a:gdLst/>
              <a:ahLst/>
              <a:cxnLst/>
              <a:rect l="l" t="t" r="r" b="b"/>
              <a:pathLst>
                <a:path w="20672" h="12680" extrusionOk="0">
                  <a:moveTo>
                    <a:pt x="8163" y="1"/>
                  </a:moveTo>
                  <a:cubicBezTo>
                    <a:pt x="5536" y="1"/>
                    <a:pt x="3868" y="8571"/>
                    <a:pt x="3868" y="8571"/>
                  </a:cubicBezTo>
                  <a:cubicBezTo>
                    <a:pt x="3868" y="8571"/>
                    <a:pt x="3868" y="5673"/>
                    <a:pt x="2415" y="5189"/>
                  </a:cubicBezTo>
                  <a:cubicBezTo>
                    <a:pt x="2373" y="5175"/>
                    <a:pt x="2331" y="5168"/>
                    <a:pt x="2289" y="5168"/>
                  </a:cubicBezTo>
                  <a:cubicBezTo>
                    <a:pt x="910" y="5168"/>
                    <a:pt x="1" y="12680"/>
                    <a:pt x="1" y="12680"/>
                  </a:cubicBezTo>
                  <a:lnTo>
                    <a:pt x="19332" y="12680"/>
                  </a:lnTo>
                  <a:cubicBezTo>
                    <a:pt x="19332" y="12680"/>
                    <a:pt x="20672" y="3982"/>
                    <a:pt x="17638" y="2049"/>
                  </a:cubicBezTo>
                  <a:cubicBezTo>
                    <a:pt x="17327" y="1851"/>
                    <a:pt x="17011" y="1761"/>
                    <a:pt x="16694" y="1761"/>
                  </a:cubicBezTo>
                  <a:cubicBezTo>
                    <a:pt x="13927" y="1761"/>
                    <a:pt x="11117" y="8571"/>
                    <a:pt x="11117" y="8571"/>
                  </a:cubicBezTo>
                  <a:cubicBezTo>
                    <a:pt x="11117" y="8571"/>
                    <a:pt x="10875" y="114"/>
                    <a:pt x="8215" y="2"/>
                  </a:cubicBezTo>
                  <a:cubicBezTo>
                    <a:pt x="8198" y="1"/>
                    <a:pt x="8180" y="1"/>
                    <a:pt x="816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423225" y="1177125"/>
              <a:ext cx="516800" cy="317000"/>
            </a:xfrm>
            <a:custGeom>
              <a:avLst/>
              <a:gdLst/>
              <a:ahLst/>
              <a:cxnLst/>
              <a:rect l="l" t="t" r="r" b="b"/>
              <a:pathLst>
                <a:path w="20672" h="12680" extrusionOk="0">
                  <a:moveTo>
                    <a:pt x="8163" y="1"/>
                  </a:moveTo>
                  <a:cubicBezTo>
                    <a:pt x="5536" y="1"/>
                    <a:pt x="3868" y="8571"/>
                    <a:pt x="3868" y="8571"/>
                  </a:cubicBezTo>
                  <a:cubicBezTo>
                    <a:pt x="3868" y="8571"/>
                    <a:pt x="3868" y="5673"/>
                    <a:pt x="2415" y="5189"/>
                  </a:cubicBezTo>
                  <a:cubicBezTo>
                    <a:pt x="2373" y="5175"/>
                    <a:pt x="2331" y="5168"/>
                    <a:pt x="2289" y="5168"/>
                  </a:cubicBezTo>
                  <a:cubicBezTo>
                    <a:pt x="910" y="5168"/>
                    <a:pt x="1" y="12680"/>
                    <a:pt x="1" y="12680"/>
                  </a:cubicBezTo>
                  <a:lnTo>
                    <a:pt x="19332" y="12680"/>
                  </a:lnTo>
                  <a:cubicBezTo>
                    <a:pt x="19332" y="12680"/>
                    <a:pt x="20672" y="3982"/>
                    <a:pt x="17638" y="2049"/>
                  </a:cubicBezTo>
                  <a:cubicBezTo>
                    <a:pt x="17327" y="1851"/>
                    <a:pt x="17011" y="1761"/>
                    <a:pt x="16694" y="1761"/>
                  </a:cubicBezTo>
                  <a:cubicBezTo>
                    <a:pt x="13927" y="1761"/>
                    <a:pt x="11117" y="8571"/>
                    <a:pt x="11117" y="8571"/>
                  </a:cubicBezTo>
                  <a:cubicBezTo>
                    <a:pt x="11117" y="8571"/>
                    <a:pt x="10875" y="114"/>
                    <a:pt x="8215" y="2"/>
                  </a:cubicBezTo>
                  <a:cubicBezTo>
                    <a:pt x="8198" y="1"/>
                    <a:pt x="8180" y="1"/>
                    <a:pt x="816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5106925" y="1462923"/>
            <a:ext cx="33171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5106925" y="3016287"/>
            <a:ext cx="3317100" cy="13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r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r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r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r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r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r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r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r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/>
          </p:nvPr>
        </p:nvSpPr>
        <p:spPr>
          <a:xfrm>
            <a:off x="720725" y="335207"/>
            <a:ext cx="770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">
    <p:bg>
      <p:bgPr>
        <a:solidFill>
          <a:schemeClr val="dk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1"/>
          <p:cNvSpPr/>
          <p:nvPr/>
        </p:nvSpPr>
        <p:spPr>
          <a:xfrm flipH="1">
            <a:off x="4403751" y="2300050"/>
            <a:ext cx="4740242" cy="2844859"/>
          </a:xfrm>
          <a:custGeom>
            <a:avLst/>
            <a:gdLst/>
            <a:ahLst/>
            <a:cxnLst/>
            <a:rect l="l" t="t" r="r" b="b"/>
            <a:pathLst>
              <a:path w="36724" h="19638" extrusionOk="0">
                <a:moveTo>
                  <a:pt x="16957" y="0"/>
                </a:moveTo>
                <a:cubicBezTo>
                  <a:pt x="16287" y="0"/>
                  <a:pt x="15615" y="75"/>
                  <a:pt x="14951" y="173"/>
                </a:cubicBezTo>
                <a:cubicBezTo>
                  <a:pt x="12377" y="550"/>
                  <a:pt x="9853" y="1264"/>
                  <a:pt x="7265" y="1520"/>
                </a:cubicBezTo>
                <a:cubicBezTo>
                  <a:pt x="6691" y="1576"/>
                  <a:pt x="6110" y="1608"/>
                  <a:pt x="5529" y="1608"/>
                </a:cubicBezTo>
                <a:cubicBezTo>
                  <a:pt x="3589" y="1608"/>
                  <a:pt x="1651" y="1253"/>
                  <a:pt x="0" y="284"/>
                </a:cubicBezTo>
                <a:lnTo>
                  <a:pt x="0" y="19638"/>
                </a:lnTo>
                <a:lnTo>
                  <a:pt x="36474" y="19630"/>
                </a:lnTo>
                <a:cubicBezTo>
                  <a:pt x="36474" y="19631"/>
                  <a:pt x="36475" y="19632"/>
                  <a:pt x="36475" y="19632"/>
                </a:cubicBezTo>
                <a:cubicBezTo>
                  <a:pt x="36487" y="19632"/>
                  <a:pt x="36710" y="18887"/>
                  <a:pt x="36714" y="18402"/>
                </a:cubicBezTo>
                <a:cubicBezTo>
                  <a:pt x="36724" y="16228"/>
                  <a:pt x="35596" y="14142"/>
                  <a:pt x="33976" y="12691"/>
                </a:cubicBezTo>
                <a:cubicBezTo>
                  <a:pt x="32353" y="11241"/>
                  <a:pt x="30276" y="10372"/>
                  <a:pt x="28155" y="9881"/>
                </a:cubicBezTo>
                <a:cubicBezTo>
                  <a:pt x="26486" y="9497"/>
                  <a:pt x="24617" y="9248"/>
                  <a:pt x="23486" y="7960"/>
                </a:cubicBezTo>
                <a:cubicBezTo>
                  <a:pt x="21967" y="6230"/>
                  <a:pt x="22454" y="3378"/>
                  <a:pt x="20994" y="1599"/>
                </a:cubicBezTo>
                <a:cubicBezTo>
                  <a:pt x="20309" y="762"/>
                  <a:pt x="19257" y="277"/>
                  <a:pt x="18188" y="98"/>
                </a:cubicBezTo>
                <a:cubicBezTo>
                  <a:pt x="17781" y="29"/>
                  <a:pt x="17369" y="0"/>
                  <a:pt x="169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1"/>
          <p:cNvSpPr/>
          <p:nvPr/>
        </p:nvSpPr>
        <p:spPr>
          <a:xfrm rot="5400000">
            <a:off x="19656" y="-35139"/>
            <a:ext cx="2805530" cy="2844859"/>
          </a:xfrm>
          <a:custGeom>
            <a:avLst/>
            <a:gdLst/>
            <a:ahLst/>
            <a:cxnLst/>
            <a:rect l="l" t="t" r="r" b="b"/>
            <a:pathLst>
              <a:path w="36724" h="19638" extrusionOk="0">
                <a:moveTo>
                  <a:pt x="16957" y="0"/>
                </a:moveTo>
                <a:cubicBezTo>
                  <a:pt x="16287" y="0"/>
                  <a:pt x="15615" y="75"/>
                  <a:pt x="14951" y="173"/>
                </a:cubicBezTo>
                <a:cubicBezTo>
                  <a:pt x="12377" y="550"/>
                  <a:pt x="9853" y="1264"/>
                  <a:pt x="7265" y="1520"/>
                </a:cubicBezTo>
                <a:cubicBezTo>
                  <a:pt x="6691" y="1576"/>
                  <a:pt x="6110" y="1608"/>
                  <a:pt x="5529" y="1608"/>
                </a:cubicBezTo>
                <a:cubicBezTo>
                  <a:pt x="3589" y="1608"/>
                  <a:pt x="1651" y="1253"/>
                  <a:pt x="0" y="284"/>
                </a:cubicBezTo>
                <a:lnTo>
                  <a:pt x="0" y="19638"/>
                </a:lnTo>
                <a:lnTo>
                  <a:pt x="36474" y="19630"/>
                </a:lnTo>
                <a:cubicBezTo>
                  <a:pt x="36474" y="19631"/>
                  <a:pt x="36475" y="19632"/>
                  <a:pt x="36475" y="19632"/>
                </a:cubicBezTo>
                <a:cubicBezTo>
                  <a:pt x="36487" y="19632"/>
                  <a:pt x="36710" y="18887"/>
                  <a:pt x="36714" y="18402"/>
                </a:cubicBezTo>
                <a:cubicBezTo>
                  <a:pt x="36724" y="16228"/>
                  <a:pt x="35596" y="14142"/>
                  <a:pt x="33976" y="12691"/>
                </a:cubicBezTo>
                <a:cubicBezTo>
                  <a:pt x="32353" y="11241"/>
                  <a:pt x="30276" y="10372"/>
                  <a:pt x="28155" y="9881"/>
                </a:cubicBezTo>
                <a:cubicBezTo>
                  <a:pt x="26486" y="9497"/>
                  <a:pt x="24617" y="9248"/>
                  <a:pt x="23486" y="7960"/>
                </a:cubicBezTo>
                <a:cubicBezTo>
                  <a:pt x="21967" y="6230"/>
                  <a:pt x="22454" y="3378"/>
                  <a:pt x="20994" y="1599"/>
                </a:cubicBezTo>
                <a:cubicBezTo>
                  <a:pt x="20309" y="762"/>
                  <a:pt x="19257" y="277"/>
                  <a:pt x="18188" y="98"/>
                </a:cubicBezTo>
                <a:cubicBezTo>
                  <a:pt x="17781" y="29"/>
                  <a:pt x="17369" y="0"/>
                  <a:pt x="169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1"/>
          <p:cNvSpPr/>
          <p:nvPr/>
        </p:nvSpPr>
        <p:spPr>
          <a:xfrm>
            <a:off x="8423225" y="1177125"/>
            <a:ext cx="516800" cy="317000"/>
          </a:xfrm>
          <a:custGeom>
            <a:avLst/>
            <a:gdLst/>
            <a:ahLst/>
            <a:cxnLst/>
            <a:rect l="l" t="t" r="r" b="b"/>
            <a:pathLst>
              <a:path w="20672" h="12680" extrusionOk="0">
                <a:moveTo>
                  <a:pt x="8163" y="1"/>
                </a:moveTo>
                <a:cubicBezTo>
                  <a:pt x="5536" y="1"/>
                  <a:pt x="3868" y="8571"/>
                  <a:pt x="3868" y="8571"/>
                </a:cubicBezTo>
                <a:cubicBezTo>
                  <a:pt x="3868" y="8571"/>
                  <a:pt x="3868" y="5673"/>
                  <a:pt x="2415" y="5189"/>
                </a:cubicBezTo>
                <a:cubicBezTo>
                  <a:pt x="2373" y="5175"/>
                  <a:pt x="2331" y="5168"/>
                  <a:pt x="2289" y="5168"/>
                </a:cubicBezTo>
                <a:cubicBezTo>
                  <a:pt x="910" y="5168"/>
                  <a:pt x="1" y="12680"/>
                  <a:pt x="1" y="12680"/>
                </a:cubicBezTo>
                <a:lnTo>
                  <a:pt x="19332" y="12680"/>
                </a:lnTo>
                <a:cubicBezTo>
                  <a:pt x="19332" y="12680"/>
                  <a:pt x="20672" y="3982"/>
                  <a:pt x="17638" y="2049"/>
                </a:cubicBezTo>
                <a:cubicBezTo>
                  <a:pt x="17327" y="1851"/>
                  <a:pt x="17011" y="1761"/>
                  <a:pt x="16694" y="1761"/>
                </a:cubicBezTo>
                <a:cubicBezTo>
                  <a:pt x="13927" y="1761"/>
                  <a:pt x="11117" y="8571"/>
                  <a:pt x="11117" y="8571"/>
                </a:cubicBezTo>
                <a:cubicBezTo>
                  <a:pt x="11117" y="8571"/>
                  <a:pt x="10875" y="114"/>
                  <a:pt x="8215" y="2"/>
                </a:cubicBezTo>
                <a:cubicBezTo>
                  <a:pt x="8198" y="1"/>
                  <a:pt x="8180" y="1"/>
                  <a:pt x="8163" y="1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1"/>
          <p:cNvSpPr/>
          <p:nvPr/>
        </p:nvSpPr>
        <p:spPr>
          <a:xfrm>
            <a:off x="412650" y="572875"/>
            <a:ext cx="516800" cy="317000"/>
          </a:xfrm>
          <a:custGeom>
            <a:avLst/>
            <a:gdLst/>
            <a:ahLst/>
            <a:cxnLst/>
            <a:rect l="l" t="t" r="r" b="b"/>
            <a:pathLst>
              <a:path w="20672" h="12680" extrusionOk="0">
                <a:moveTo>
                  <a:pt x="8163" y="1"/>
                </a:moveTo>
                <a:cubicBezTo>
                  <a:pt x="5536" y="1"/>
                  <a:pt x="3868" y="8571"/>
                  <a:pt x="3868" y="8571"/>
                </a:cubicBezTo>
                <a:cubicBezTo>
                  <a:pt x="3868" y="8571"/>
                  <a:pt x="3868" y="5673"/>
                  <a:pt x="2415" y="5189"/>
                </a:cubicBezTo>
                <a:cubicBezTo>
                  <a:pt x="2373" y="5175"/>
                  <a:pt x="2331" y="5168"/>
                  <a:pt x="2289" y="5168"/>
                </a:cubicBezTo>
                <a:cubicBezTo>
                  <a:pt x="910" y="5168"/>
                  <a:pt x="1" y="12680"/>
                  <a:pt x="1" y="12680"/>
                </a:cubicBezTo>
                <a:lnTo>
                  <a:pt x="19332" y="12680"/>
                </a:lnTo>
                <a:cubicBezTo>
                  <a:pt x="19332" y="12680"/>
                  <a:pt x="20672" y="3982"/>
                  <a:pt x="17638" y="2049"/>
                </a:cubicBezTo>
                <a:cubicBezTo>
                  <a:pt x="17327" y="1851"/>
                  <a:pt x="17011" y="1761"/>
                  <a:pt x="16694" y="1761"/>
                </a:cubicBezTo>
                <a:cubicBezTo>
                  <a:pt x="13927" y="1761"/>
                  <a:pt x="11117" y="8571"/>
                  <a:pt x="11117" y="8571"/>
                </a:cubicBezTo>
                <a:cubicBezTo>
                  <a:pt x="11117" y="8571"/>
                  <a:pt x="10875" y="114"/>
                  <a:pt x="8215" y="2"/>
                </a:cubicBezTo>
                <a:cubicBezTo>
                  <a:pt x="8198" y="1"/>
                  <a:pt x="8180" y="1"/>
                  <a:pt x="8163" y="1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">
    <p:bg>
      <p:bgPr>
        <a:solidFill>
          <a:schemeClr val="dk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/>
          <p:nvPr/>
        </p:nvSpPr>
        <p:spPr>
          <a:xfrm rot="10800000" flipH="1">
            <a:off x="0" y="1791393"/>
            <a:ext cx="8438000" cy="3352107"/>
          </a:xfrm>
          <a:custGeom>
            <a:avLst/>
            <a:gdLst/>
            <a:ahLst/>
            <a:cxnLst/>
            <a:rect l="l" t="t" r="r" b="b"/>
            <a:pathLst>
              <a:path w="36540" h="14516" extrusionOk="0">
                <a:moveTo>
                  <a:pt x="0" y="1"/>
                </a:moveTo>
                <a:lnTo>
                  <a:pt x="0" y="12219"/>
                </a:lnTo>
                <a:cubicBezTo>
                  <a:pt x="299" y="12592"/>
                  <a:pt x="614" y="12945"/>
                  <a:pt x="964" y="13264"/>
                </a:cubicBezTo>
                <a:cubicBezTo>
                  <a:pt x="1754" y="13979"/>
                  <a:pt x="2783" y="14515"/>
                  <a:pt x="3837" y="14515"/>
                </a:cubicBezTo>
                <a:cubicBezTo>
                  <a:pt x="3984" y="14515"/>
                  <a:pt x="4132" y="14505"/>
                  <a:pt x="4280" y="14483"/>
                </a:cubicBezTo>
                <a:cubicBezTo>
                  <a:pt x="5422" y="14312"/>
                  <a:pt x="6354" y="13511"/>
                  <a:pt x="7216" y="12743"/>
                </a:cubicBezTo>
                <a:cubicBezTo>
                  <a:pt x="10311" y="9842"/>
                  <a:pt x="13930" y="5939"/>
                  <a:pt x="18327" y="5325"/>
                </a:cubicBezTo>
                <a:cubicBezTo>
                  <a:pt x="18388" y="5318"/>
                  <a:pt x="18451" y="5310"/>
                  <a:pt x="18509" y="5302"/>
                </a:cubicBezTo>
                <a:cubicBezTo>
                  <a:pt x="19339" y="5197"/>
                  <a:pt x="20174" y="5165"/>
                  <a:pt x="21011" y="5165"/>
                </a:cubicBezTo>
                <a:cubicBezTo>
                  <a:pt x="22281" y="5165"/>
                  <a:pt x="23555" y="5239"/>
                  <a:pt x="24824" y="5243"/>
                </a:cubicBezTo>
                <a:cubicBezTo>
                  <a:pt x="24846" y="5243"/>
                  <a:pt x="24869" y="5243"/>
                  <a:pt x="24891" y="5243"/>
                </a:cubicBezTo>
                <a:cubicBezTo>
                  <a:pt x="27171" y="5243"/>
                  <a:pt x="29477" y="5007"/>
                  <a:pt x="31608" y="4207"/>
                </a:cubicBezTo>
                <a:cubicBezTo>
                  <a:pt x="32753" y="3775"/>
                  <a:pt x="36497" y="1527"/>
                  <a:pt x="365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2"/>
          <p:cNvSpPr/>
          <p:nvPr/>
        </p:nvSpPr>
        <p:spPr>
          <a:xfrm>
            <a:off x="412650" y="572875"/>
            <a:ext cx="516800" cy="317000"/>
          </a:xfrm>
          <a:custGeom>
            <a:avLst/>
            <a:gdLst/>
            <a:ahLst/>
            <a:cxnLst/>
            <a:rect l="l" t="t" r="r" b="b"/>
            <a:pathLst>
              <a:path w="20672" h="12680" extrusionOk="0">
                <a:moveTo>
                  <a:pt x="8163" y="1"/>
                </a:moveTo>
                <a:cubicBezTo>
                  <a:pt x="5536" y="1"/>
                  <a:pt x="3868" y="8571"/>
                  <a:pt x="3868" y="8571"/>
                </a:cubicBezTo>
                <a:cubicBezTo>
                  <a:pt x="3868" y="8571"/>
                  <a:pt x="3868" y="5673"/>
                  <a:pt x="2415" y="5189"/>
                </a:cubicBezTo>
                <a:cubicBezTo>
                  <a:pt x="2373" y="5175"/>
                  <a:pt x="2331" y="5168"/>
                  <a:pt x="2289" y="5168"/>
                </a:cubicBezTo>
                <a:cubicBezTo>
                  <a:pt x="910" y="5168"/>
                  <a:pt x="1" y="12680"/>
                  <a:pt x="1" y="12680"/>
                </a:cubicBezTo>
                <a:lnTo>
                  <a:pt x="19332" y="12680"/>
                </a:lnTo>
                <a:cubicBezTo>
                  <a:pt x="19332" y="12680"/>
                  <a:pt x="20672" y="3982"/>
                  <a:pt x="17638" y="2049"/>
                </a:cubicBezTo>
                <a:cubicBezTo>
                  <a:pt x="17327" y="1851"/>
                  <a:pt x="17011" y="1761"/>
                  <a:pt x="16694" y="1761"/>
                </a:cubicBezTo>
                <a:cubicBezTo>
                  <a:pt x="13927" y="1761"/>
                  <a:pt x="11117" y="8571"/>
                  <a:pt x="11117" y="8571"/>
                </a:cubicBezTo>
                <a:cubicBezTo>
                  <a:pt x="11117" y="8571"/>
                  <a:pt x="10875" y="114"/>
                  <a:pt x="8215" y="2"/>
                </a:cubicBezTo>
                <a:cubicBezTo>
                  <a:pt x="8198" y="1"/>
                  <a:pt x="8180" y="1"/>
                  <a:pt x="8163" y="1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2"/>
          <p:cNvSpPr/>
          <p:nvPr/>
        </p:nvSpPr>
        <p:spPr>
          <a:xfrm>
            <a:off x="8423225" y="1177125"/>
            <a:ext cx="516800" cy="317000"/>
          </a:xfrm>
          <a:custGeom>
            <a:avLst/>
            <a:gdLst/>
            <a:ahLst/>
            <a:cxnLst/>
            <a:rect l="l" t="t" r="r" b="b"/>
            <a:pathLst>
              <a:path w="20672" h="12680" extrusionOk="0">
                <a:moveTo>
                  <a:pt x="8163" y="1"/>
                </a:moveTo>
                <a:cubicBezTo>
                  <a:pt x="5536" y="1"/>
                  <a:pt x="3868" y="8571"/>
                  <a:pt x="3868" y="8571"/>
                </a:cubicBezTo>
                <a:cubicBezTo>
                  <a:pt x="3868" y="8571"/>
                  <a:pt x="3868" y="5673"/>
                  <a:pt x="2415" y="5189"/>
                </a:cubicBezTo>
                <a:cubicBezTo>
                  <a:pt x="2373" y="5175"/>
                  <a:pt x="2331" y="5168"/>
                  <a:pt x="2289" y="5168"/>
                </a:cubicBezTo>
                <a:cubicBezTo>
                  <a:pt x="910" y="5168"/>
                  <a:pt x="1" y="12680"/>
                  <a:pt x="1" y="12680"/>
                </a:cubicBezTo>
                <a:lnTo>
                  <a:pt x="19332" y="12680"/>
                </a:lnTo>
                <a:cubicBezTo>
                  <a:pt x="19332" y="12680"/>
                  <a:pt x="20672" y="3982"/>
                  <a:pt x="17638" y="2049"/>
                </a:cubicBezTo>
                <a:cubicBezTo>
                  <a:pt x="17327" y="1851"/>
                  <a:pt x="17011" y="1761"/>
                  <a:pt x="16694" y="1761"/>
                </a:cubicBezTo>
                <a:cubicBezTo>
                  <a:pt x="13927" y="1761"/>
                  <a:pt x="11117" y="8571"/>
                  <a:pt x="11117" y="8571"/>
                </a:cubicBezTo>
                <a:cubicBezTo>
                  <a:pt x="11117" y="8571"/>
                  <a:pt x="10875" y="114"/>
                  <a:pt x="8215" y="2"/>
                </a:cubicBezTo>
                <a:cubicBezTo>
                  <a:pt x="8198" y="1"/>
                  <a:pt x="8180" y="1"/>
                  <a:pt x="8163" y="1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">
    <p:bg>
      <p:bgPr>
        <a:solidFill>
          <a:schemeClr val="dk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/>
          <p:nvPr/>
        </p:nvSpPr>
        <p:spPr>
          <a:xfrm rot="10800000">
            <a:off x="720726" y="1791393"/>
            <a:ext cx="8438000" cy="3352107"/>
          </a:xfrm>
          <a:custGeom>
            <a:avLst/>
            <a:gdLst/>
            <a:ahLst/>
            <a:cxnLst/>
            <a:rect l="l" t="t" r="r" b="b"/>
            <a:pathLst>
              <a:path w="36540" h="14516" extrusionOk="0">
                <a:moveTo>
                  <a:pt x="0" y="1"/>
                </a:moveTo>
                <a:lnTo>
                  <a:pt x="0" y="12219"/>
                </a:lnTo>
                <a:cubicBezTo>
                  <a:pt x="299" y="12592"/>
                  <a:pt x="614" y="12945"/>
                  <a:pt x="964" y="13264"/>
                </a:cubicBezTo>
                <a:cubicBezTo>
                  <a:pt x="1754" y="13979"/>
                  <a:pt x="2783" y="14515"/>
                  <a:pt x="3837" y="14515"/>
                </a:cubicBezTo>
                <a:cubicBezTo>
                  <a:pt x="3984" y="14515"/>
                  <a:pt x="4132" y="14505"/>
                  <a:pt x="4280" y="14483"/>
                </a:cubicBezTo>
                <a:cubicBezTo>
                  <a:pt x="5422" y="14312"/>
                  <a:pt x="6354" y="13511"/>
                  <a:pt x="7216" y="12743"/>
                </a:cubicBezTo>
                <a:cubicBezTo>
                  <a:pt x="10311" y="9842"/>
                  <a:pt x="13930" y="5939"/>
                  <a:pt x="18327" y="5325"/>
                </a:cubicBezTo>
                <a:cubicBezTo>
                  <a:pt x="18388" y="5318"/>
                  <a:pt x="18451" y="5310"/>
                  <a:pt x="18509" y="5302"/>
                </a:cubicBezTo>
                <a:cubicBezTo>
                  <a:pt x="19339" y="5197"/>
                  <a:pt x="20174" y="5165"/>
                  <a:pt x="21011" y="5165"/>
                </a:cubicBezTo>
                <a:cubicBezTo>
                  <a:pt x="22281" y="5165"/>
                  <a:pt x="23555" y="5239"/>
                  <a:pt x="24824" y="5243"/>
                </a:cubicBezTo>
                <a:cubicBezTo>
                  <a:pt x="24846" y="5243"/>
                  <a:pt x="24869" y="5243"/>
                  <a:pt x="24891" y="5243"/>
                </a:cubicBezTo>
                <a:cubicBezTo>
                  <a:pt x="27171" y="5243"/>
                  <a:pt x="29477" y="5007"/>
                  <a:pt x="31608" y="4207"/>
                </a:cubicBezTo>
                <a:cubicBezTo>
                  <a:pt x="32753" y="3775"/>
                  <a:pt x="36497" y="1527"/>
                  <a:pt x="365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" name="Google Shape;179;p23"/>
          <p:cNvGrpSpPr/>
          <p:nvPr/>
        </p:nvGrpSpPr>
        <p:grpSpPr>
          <a:xfrm>
            <a:off x="412650" y="572875"/>
            <a:ext cx="8527375" cy="921250"/>
            <a:chOff x="412650" y="572875"/>
            <a:chExt cx="8527375" cy="921250"/>
          </a:xfrm>
        </p:grpSpPr>
        <p:sp>
          <p:nvSpPr>
            <p:cNvPr id="180" name="Google Shape;180;p23"/>
            <p:cNvSpPr/>
            <p:nvPr/>
          </p:nvSpPr>
          <p:spPr>
            <a:xfrm>
              <a:off x="412650" y="572875"/>
              <a:ext cx="516800" cy="317000"/>
            </a:xfrm>
            <a:custGeom>
              <a:avLst/>
              <a:gdLst/>
              <a:ahLst/>
              <a:cxnLst/>
              <a:rect l="l" t="t" r="r" b="b"/>
              <a:pathLst>
                <a:path w="20672" h="12680" extrusionOk="0">
                  <a:moveTo>
                    <a:pt x="8163" y="1"/>
                  </a:moveTo>
                  <a:cubicBezTo>
                    <a:pt x="5536" y="1"/>
                    <a:pt x="3868" y="8571"/>
                    <a:pt x="3868" y="8571"/>
                  </a:cubicBezTo>
                  <a:cubicBezTo>
                    <a:pt x="3868" y="8571"/>
                    <a:pt x="3868" y="5673"/>
                    <a:pt x="2415" y="5189"/>
                  </a:cubicBezTo>
                  <a:cubicBezTo>
                    <a:pt x="2373" y="5175"/>
                    <a:pt x="2331" y="5168"/>
                    <a:pt x="2289" y="5168"/>
                  </a:cubicBezTo>
                  <a:cubicBezTo>
                    <a:pt x="910" y="5168"/>
                    <a:pt x="1" y="12680"/>
                    <a:pt x="1" y="12680"/>
                  </a:cubicBezTo>
                  <a:lnTo>
                    <a:pt x="19332" y="12680"/>
                  </a:lnTo>
                  <a:cubicBezTo>
                    <a:pt x="19332" y="12680"/>
                    <a:pt x="20672" y="3982"/>
                    <a:pt x="17638" y="2049"/>
                  </a:cubicBezTo>
                  <a:cubicBezTo>
                    <a:pt x="17327" y="1851"/>
                    <a:pt x="17011" y="1761"/>
                    <a:pt x="16694" y="1761"/>
                  </a:cubicBezTo>
                  <a:cubicBezTo>
                    <a:pt x="13927" y="1761"/>
                    <a:pt x="11117" y="8571"/>
                    <a:pt x="11117" y="8571"/>
                  </a:cubicBezTo>
                  <a:cubicBezTo>
                    <a:pt x="11117" y="8571"/>
                    <a:pt x="10875" y="114"/>
                    <a:pt x="8215" y="2"/>
                  </a:cubicBezTo>
                  <a:cubicBezTo>
                    <a:pt x="8198" y="1"/>
                    <a:pt x="8180" y="1"/>
                    <a:pt x="816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3"/>
            <p:cNvSpPr/>
            <p:nvPr/>
          </p:nvSpPr>
          <p:spPr>
            <a:xfrm>
              <a:off x="8423225" y="1177125"/>
              <a:ext cx="516800" cy="317000"/>
            </a:xfrm>
            <a:custGeom>
              <a:avLst/>
              <a:gdLst/>
              <a:ahLst/>
              <a:cxnLst/>
              <a:rect l="l" t="t" r="r" b="b"/>
              <a:pathLst>
                <a:path w="20672" h="12680" extrusionOk="0">
                  <a:moveTo>
                    <a:pt x="8163" y="1"/>
                  </a:moveTo>
                  <a:cubicBezTo>
                    <a:pt x="5536" y="1"/>
                    <a:pt x="3868" y="8571"/>
                    <a:pt x="3868" y="8571"/>
                  </a:cubicBezTo>
                  <a:cubicBezTo>
                    <a:pt x="3868" y="8571"/>
                    <a:pt x="3868" y="5673"/>
                    <a:pt x="2415" y="5189"/>
                  </a:cubicBezTo>
                  <a:cubicBezTo>
                    <a:pt x="2373" y="5175"/>
                    <a:pt x="2331" y="5168"/>
                    <a:pt x="2289" y="5168"/>
                  </a:cubicBezTo>
                  <a:cubicBezTo>
                    <a:pt x="910" y="5168"/>
                    <a:pt x="1" y="12680"/>
                    <a:pt x="1" y="12680"/>
                  </a:cubicBezTo>
                  <a:lnTo>
                    <a:pt x="19332" y="12680"/>
                  </a:lnTo>
                  <a:cubicBezTo>
                    <a:pt x="19332" y="12680"/>
                    <a:pt x="20672" y="3982"/>
                    <a:pt x="17638" y="2049"/>
                  </a:cubicBezTo>
                  <a:cubicBezTo>
                    <a:pt x="17327" y="1851"/>
                    <a:pt x="17011" y="1761"/>
                    <a:pt x="16694" y="1761"/>
                  </a:cubicBezTo>
                  <a:cubicBezTo>
                    <a:pt x="13927" y="1761"/>
                    <a:pt x="11117" y="8571"/>
                    <a:pt x="11117" y="8571"/>
                  </a:cubicBezTo>
                  <a:cubicBezTo>
                    <a:pt x="11117" y="8571"/>
                    <a:pt x="10875" y="114"/>
                    <a:pt x="8215" y="2"/>
                  </a:cubicBezTo>
                  <a:cubicBezTo>
                    <a:pt x="8198" y="1"/>
                    <a:pt x="8180" y="1"/>
                    <a:pt x="816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1_1">
    <p:bg>
      <p:bgPr>
        <a:solidFill>
          <a:schemeClr val="dk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rtificate 1">
  <p:cSld name="BLANK_1_1_1_1_1_1_1_1_1">
    <p:bg>
      <p:bgPr>
        <a:solidFill>
          <a:schemeClr val="dk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/>
          <p:nvPr/>
        </p:nvSpPr>
        <p:spPr>
          <a:xfrm rot="10800000">
            <a:off x="5121185" y="-9"/>
            <a:ext cx="4033672" cy="2420825"/>
          </a:xfrm>
          <a:custGeom>
            <a:avLst/>
            <a:gdLst/>
            <a:ahLst/>
            <a:cxnLst/>
            <a:rect l="l" t="t" r="r" b="b"/>
            <a:pathLst>
              <a:path w="36724" h="19638" extrusionOk="0">
                <a:moveTo>
                  <a:pt x="16957" y="0"/>
                </a:moveTo>
                <a:cubicBezTo>
                  <a:pt x="16287" y="0"/>
                  <a:pt x="15615" y="75"/>
                  <a:pt x="14951" y="173"/>
                </a:cubicBezTo>
                <a:cubicBezTo>
                  <a:pt x="12377" y="550"/>
                  <a:pt x="9853" y="1264"/>
                  <a:pt x="7265" y="1520"/>
                </a:cubicBezTo>
                <a:cubicBezTo>
                  <a:pt x="6691" y="1576"/>
                  <a:pt x="6110" y="1608"/>
                  <a:pt x="5529" y="1608"/>
                </a:cubicBezTo>
                <a:cubicBezTo>
                  <a:pt x="3589" y="1608"/>
                  <a:pt x="1651" y="1253"/>
                  <a:pt x="0" y="284"/>
                </a:cubicBezTo>
                <a:lnTo>
                  <a:pt x="0" y="19638"/>
                </a:lnTo>
                <a:lnTo>
                  <a:pt x="36474" y="19630"/>
                </a:lnTo>
                <a:cubicBezTo>
                  <a:pt x="36474" y="19631"/>
                  <a:pt x="36475" y="19632"/>
                  <a:pt x="36475" y="19632"/>
                </a:cubicBezTo>
                <a:cubicBezTo>
                  <a:pt x="36487" y="19632"/>
                  <a:pt x="36710" y="18887"/>
                  <a:pt x="36714" y="18402"/>
                </a:cubicBezTo>
                <a:cubicBezTo>
                  <a:pt x="36724" y="16228"/>
                  <a:pt x="35596" y="14142"/>
                  <a:pt x="33976" y="12691"/>
                </a:cubicBezTo>
                <a:cubicBezTo>
                  <a:pt x="32353" y="11241"/>
                  <a:pt x="30276" y="10372"/>
                  <a:pt x="28155" y="9881"/>
                </a:cubicBezTo>
                <a:cubicBezTo>
                  <a:pt x="26486" y="9497"/>
                  <a:pt x="24617" y="9248"/>
                  <a:pt x="23486" y="7960"/>
                </a:cubicBezTo>
                <a:cubicBezTo>
                  <a:pt x="21967" y="6230"/>
                  <a:pt x="22454" y="3378"/>
                  <a:pt x="20994" y="1599"/>
                </a:cubicBezTo>
                <a:cubicBezTo>
                  <a:pt x="20309" y="762"/>
                  <a:pt x="19257" y="277"/>
                  <a:pt x="18188" y="98"/>
                </a:cubicBezTo>
                <a:cubicBezTo>
                  <a:pt x="17781" y="29"/>
                  <a:pt x="17369" y="0"/>
                  <a:pt x="16957" y="0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5"/>
          <p:cNvSpPr/>
          <p:nvPr/>
        </p:nvSpPr>
        <p:spPr>
          <a:xfrm>
            <a:off x="4166" y="1305709"/>
            <a:ext cx="6394750" cy="3837805"/>
          </a:xfrm>
          <a:custGeom>
            <a:avLst/>
            <a:gdLst/>
            <a:ahLst/>
            <a:cxnLst/>
            <a:rect l="l" t="t" r="r" b="b"/>
            <a:pathLst>
              <a:path w="36724" h="19638" extrusionOk="0">
                <a:moveTo>
                  <a:pt x="16957" y="0"/>
                </a:moveTo>
                <a:cubicBezTo>
                  <a:pt x="16287" y="0"/>
                  <a:pt x="15615" y="75"/>
                  <a:pt x="14951" y="173"/>
                </a:cubicBezTo>
                <a:cubicBezTo>
                  <a:pt x="12377" y="550"/>
                  <a:pt x="9853" y="1264"/>
                  <a:pt x="7265" y="1520"/>
                </a:cubicBezTo>
                <a:cubicBezTo>
                  <a:pt x="6691" y="1576"/>
                  <a:pt x="6110" y="1608"/>
                  <a:pt x="5529" y="1608"/>
                </a:cubicBezTo>
                <a:cubicBezTo>
                  <a:pt x="3589" y="1608"/>
                  <a:pt x="1651" y="1253"/>
                  <a:pt x="0" y="284"/>
                </a:cubicBezTo>
                <a:lnTo>
                  <a:pt x="0" y="19638"/>
                </a:lnTo>
                <a:lnTo>
                  <a:pt x="36474" y="19630"/>
                </a:lnTo>
                <a:cubicBezTo>
                  <a:pt x="36474" y="19631"/>
                  <a:pt x="36475" y="19632"/>
                  <a:pt x="36475" y="19632"/>
                </a:cubicBezTo>
                <a:cubicBezTo>
                  <a:pt x="36487" y="19632"/>
                  <a:pt x="36710" y="18887"/>
                  <a:pt x="36714" y="18402"/>
                </a:cubicBezTo>
                <a:cubicBezTo>
                  <a:pt x="36724" y="16228"/>
                  <a:pt x="35596" y="14142"/>
                  <a:pt x="33976" y="12691"/>
                </a:cubicBezTo>
                <a:cubicBezTo>
                  <a:pt x="32353" y="11241"/>
                  <a:pt x="30276" y="10372"/>
                  <a:pt x="28155" y="9881"/>
                </a:cubicBezTo>
                <a:cubicBezTo>
                  <a:pt x="26486" y="9497"/>
                  <a:pt x="24617" y="9248"/>
                  <a:pt x="23486" y="7960"/>
                </a:cubicBezTo>
                <a:cubicBezTo>
                  <a:pt x="21967" y="6230"/>
                  <a:pt x="22454" y="3378"/>
                  <a:pt x="20994" y="1599"/>
                </a:cubicBezTo>
                <a:cubicBezTo>
                  <a:pt x="20309" y="762"/>
                  <a:pt x="19257" y="277"/>
                  <a:pt x="18188" y="98"/>
                </a:cubicBezTo>
                <a:cubicBezTo>
                  <a:pt x="17781" y="29"/>
                  <a:pt x="17369" y="0"/>
                  <a:pt x="16957" y="0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5"/>
          <p:cNvSpPr/>
          <p:nvPr/>
        </p:nvSpPr>
        <p:spPr>
          <a:xfrm rot="925081">
            <a:off x="4391419" y="4308337"/>
            <a:ext cx="328646" cy="341293"/>
          </a:xfrm>
          <a:custGeom>
            <a:avLst/>
            <a:gdLst/>
            <a:ahLst/>
            <a:cxnLst/>
            <a:rect l="l" t="t" r="r" b="b"/>
            <a:pathLst>
              <a:path w="5960" h="6188" extrusionOk="0">
                <a:moveTo>
                  <a:pt x="2372" y="1"/>
                </a:moveTo>
                <a:lnTo>
                  <a:pt x="1974" y="2125"/>
                </a:lnTo>
                <a:lnTo>
                  <a:pt x="0" y="3004"/>
                </a:lnTo>
                <a:lnTo>
                  <a:pt x="1898" y="4036"/>
                </a:lnTo>
                <a:lnTo>
                  <a:pt x="2121" y="6187"/>
                </a:lnTo>
                <a:lnTo>
                  <a:pt x="3692" y="4701"/>
                </a:lnTo>
                <a:lnTo>
                  <a:pt x="5802" y="5155"/>
                </a:lnTo>
                <a:lnTo>
                  <a:pt x="4877" y="3201"/>
                </a:lnTo>
                <a:lnTo>
                  <a:pt x="5959" y="1331"/>
                </a:lnTo>
                <a:lnTo>
                  <a:pt x="3815" y="1611"/>
                </a:lnTo>
                <a:lnTo>
                  <a:pt x="237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5"/>
          <p:cNvSpPr txBox="1">
            <a:spLocks noGrp="1"/>
          </p:cNvSpPr>
          <p:nvPr>
            <p:ph type="title"/>
          </p:nvPr>
        </p:nvSpPr>
        <p:spPr>
          <a:xfrm>
            <a:off x="2824251" y="1011550"/>
            <a:ext cx="3487200" cy="7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25"/>
          <p:cNvSpPr txBox="1">
            <a:spLocks noGrp="1"/>
          </p:cNvSpPr>
          <p:nvPr>
            <p:ph type="subTitle" idx="1"/>
          </p:nvPr>
        </p:nvSpPr>
        <p:spPr>
          <a:xfrm>
            <a:off x="3712851" y="1717153"/>
            <a:ext cx="1710000" cy="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89" name="Google Shape;189;p25"/>
          <p:cNvSpPr txBox="1">
            <a:spLocks noGrp="1"/>
          </p:cNvSpPr>
          <p:nvPr>
            <p:ph type="subTitle" idx="2"/>
          </p:nvPr>
        </p:nvSpPr>
        <p:spPr>
          <a:xfrm>
            <a:off x="2464701" y="2163076"/>
            <a:ext cx="4206300" cy="40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90" name="Google Shape;190;p25"/>
          <p:cNvSpPr txBox="1">
            <a:spLocks noGrp="1"/>
          </p:cNvSpPr>
          <p:nvPr>
            <p:ph type="subTitle" idx="3"/>
          </p:nvPr>
        </p:nvSpPr>
        <p:spPr>
          <a:xfrm>
            <a:off x="1801350" y="2870577"/>
            <a:ext cx="5541300" cy="6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191" name="Google Shape;191;p25"/>
          <p:cNvSpPr txBox="1">
            <a:spLocks noGrp="1"/>
          </p:cNvSpPr>
          <p:nvPr>
            <p:ph type="subTitle" idx="4"/>
          </p:nvPr>
        </p:nvSpPr>
        <p:spPr>
          <a:xfrm>
            <a:off x="2152875" y="4175125"/>
            <a:ext cx="1710000" cy="2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9pPr>
          </a:lstStyle>
          <a:p>
            <a:endParaRPr/>
          </a:p>
        </p:txBody>
      </p:sp>
      <p:sp>
        <p:nvSpPr>
          <p:cNvPr id="192" name="Google Shape;192;p25"/>
          <p:cNvSpPr txBox="1">
            <a:spLocks noGrp="1"/>
          </p:cNvSpPr>
          <p:nvPr>
            <p:ph type="subTitle" idx="5"/>
          </p:nvPr>
        </p:nvSpPr>
        <p:spPr>
          <a:xfrm>
            <a:off x="5286809" y="4176925"/>
            <a:ext cx="1710000" cy="24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9pPr>
          </a:lstStyle>
          <a:p>
            <a:endParaRPr/>
          </a:p>
        </p:txBody>
      </p:sp>
      <p:sp>
        <p:nvSpPr>
          <p:cNvPr id="193" name="Google Shape;193;p25"/>
          <p:cNvSpPr txBox="1">
            <a:spLocks noGrp="1"/>
          </p:cNvSpPr>
          <p:nvPr>
            <p:ph type="subTitle" idx="6"/>
          </p:nvPr>
        </p:nvSpPr>
        <p:spPr>
          <a:xfrm>
            <a:off x="2093463" y="4487594"/>
            <a:ext cx="18288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>
            <a:endParaRPr/>
          </a:p>
        </p:txBody>
      </p:sp>
      <p:sp>
        <p:nvSpPr>
          <p:cNvPr id="194" name="Google Shape;194;p25"/>
          <p:cNvSpPr txBox="1">
            <a:spLocks noGrp="1"/>
          </p:cNvSpPr>
          <p:nvPr>
            <p:ph type="subTitle" idx="7"/>
          </p:nvPr>
        </p:nvSpPr>
        <p:spPr>
          <a:xfrm>
            <a:off x="5221366" y="4490243"/>
            <a:ext cx="18288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>
            <a:endParaRPr/>
          </a:p>
        </p:txBody>
      </p:sp>
      <p:cxnSp>
        <p:nvCxnSpPr>
          <p:cNvPr id="195" name="Google Shape;195;p25"/>
          <p:cNvCxnSpPr/>
          <p:nvPr/>
        </p:nvCxnSpPr>
        <p:spPr>
          <a:xfrm>
            <a:off x="2370300" y="2823412"/>
            <a:ext cx="44031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96" name="Google Shape;196;p25"/>
          <p:cNvGrpSpPr/>
          <p:nvPr/>
        </p:nvGrpSpPr>
        <p:grpSpPr>
          <a:xfrm>
            <a:off x="529683" y="1383971"/>
            <a:ext cx="1630811" cy="3247574"/>
            <a:chOff x="739483" y="1383971"/>
            <a:chExt cx="1630811" cy="3247574"/>
          </a:xfrm>
        </p:grpSpPr>
        <p:grpSp>
          <p:nvGrpSpPr>
            <p:cNvPr id="197" name="Google Shape;197;p25"/>
            <p:cNvGrpSpPr/>
            <p:nvPr/>
          </p:nvGrpSpPr>
          <p:grpSpPr>
            <a:xfrm>
              <a:off x="1565386" y="1383971"/>
              <a:ext cx="804909" cy="694298"/>
              <a:chOff x="2524526" y="2571754"/>
              <a:chExt cx="519296" cy="447934"/>
            </a:xfrm>
          </p:grpSpPr>
          <p:sp>
            <p:nvSpPr>
              <p:cNvPr id="198" name="Google Shape;198;p25"/>
              <p:cNvSpPr/>
              <p:nvPr/>
            </p:nvSpPr>
            <p:spPr>
              <a:xfrm rot="976288" flipH="1">
                <a:off x="2546021" y="2816985"/>
                <a:ext cx="186808" cy="18014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105" extrusionOk="0">
                    <a:moveTo>
                      <a:pt x="4349" y="0"/>
                    </a:moveTo>
                    <a:cubicBezTo>
                      <a:pt x="2548" y="527"/>
                      <a:pt x="961" y="1764"/>
                      <a:pt x="1" y="3378"/>
                    </a:cubicBezTo>
                    <a:cubicBezTo>
                      <a:pt x="675" y="4402"/>
                      <a:pt x="1220" y="5349"/>
                      <a:pt x="1516" y="6104"/>
                    </a:cubicBezTo>
                    <a:cubicBezTo>
                      <a:pt x="2921" y="3219"/>
                      <a:pt x="5690" y="3073"/>
                      <a:pt x="6236" y="3073"/>
                    </a:cubicBezTo>
                    <a:cubicBezTo>
                      <a:pt x="6297" y="3073"/>
                      <a:pt x="6330" y="3074"/>
                      <a:pt x="6330" y="3074"/>
                    </a:cubicBezTo>
                    <a:cubicBezTo>
                      <a:pt x="6330" y="3074"/>
                      <a:pt x="5551" y="1798"/>
                      <a:pt x="43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5"/>
              <p:cNvSpPr/>
              <p:nvPr/>
            </p:nvSpPr>
            <p:spPr>
              <a:xfrm rot="976288" flipH="1">
                <a:off x="2535108" y="2898481"/>
                <a:ext cx="142076" cy="90645"/>
              </a:xfrm>
              <a:custGeom>
                <a:avLst/>
                <a:gdLst/>
                <a:ahLst/>
                <a:cxnLst/>
                <a:rect l="l" t="t" r="r" b="b"/>
                <a:pathLst>
                  <a:path w="4815" h="3072" extrusionOk="0">
                    <a:moveTo>
                      <a:pt x="4720" y="1"/>
                    </a:moveTo>
                    <a:cubicBezTo>
                      <a:pt x="4174" y="1"/>
                      <a:pt x="1405" y="147"/>
                      <a:pt x="0" y="3032"/>
                    </a:cubicBezTo>
                    <a:lnTo>
                      <a:pt x="0" y="3037"/>
                    </a:lnTo>
                    <a:cubicBezTo>
                      <a:pt x="0" y="3037"/>
                      <a:pt x="184" y="3072"/>
                      <a:pt x="488" y="3072"/>
                    </a:cubicBezTo>
                    <a:cubicBezTo>
                      <a:pt x="1425" y="3072"/>
                      <a:pt x="3505" y="2737"/>
                      <a:pt x="4814" y="2"/>
                    </a:cubicBezTo>
                    <a:cubicBezTo>
                      <a:pt x="4814" y="2"/>
                      <a:pt x="4781" y="1"/>
                      <a:pt x="47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5"/>
              <p:cNvSpPr/>
              <p:nvPr/>
            </p:nvSpPr>
            <p:spPr>
              <a:xfrm rot="976288" flipH="1">
                <a:off x="2616130" y="2809822"/>
                <a:ext cx="143167" cy="120182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4073" extrusionOk="0">
                    <a:moveTo>
                      <a:pt x="4385" y="1"/>
                    </a:moveTo>
                    <a:cubicBezTo>
                      <a:pt x="4259" y="38"/>
                      <a:pt x="4137" y="86"/>
                      <a:pt x="4017" y="133"/>
                    </a:cubicBezTo>
                    <a:cubicBezTo>
                      <a:pt x="2411" y="787"/>
                      <a:pt x="1001" y="1910"/>
                      <a:pt x="0" y="3323"/>
                    </a:cubicBezTo>
                    <a:cubicBezTo>
                      <a:pt x="177" y="3576"/>
                      <a:pt x="344" y="3824"/>
                      <a:pt x="504" y="4073"/>
                    </a:cubicBezTo>
                    <a:cubicBezTo>
                      <a:pt x="1464" y="2459"/>
                      <a:pt x="3051" y="1222"/>
                      <a:pt x="4852" y="695"/>
                    </a:cubicBezTo>
                    <a:cubicBezTo>
                      <a:pt x="4702" y="474"/>
                      <a:pt x="4545" y="242"/>
                      <a:pt x="4385" y="1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5"/>
              <p:cNvSpPr/>
              <p:nvPr/>
            </p:nvSpPr>
            <p:spPr>
              <a:xfrm rot="976288" flipH="1">
                <a:off x="2635188" y="2788497"/>
                <a:ext cx="146620" cy="125788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4263" extrusionOk="0">
                    <a:moveTo>
                      <a:pt x="4319" y="0"/>
                    </a:moveTo>
                    <a:cubicBezTo>
                      <a:pt x="3767" y="228"/>
                      <a:pt x="3228" y="507"/>
                      <a:pt x="2725" y="834"/>
                    </a:cubicBezTo>
                    <a:cubicBezTo>
                      <a:pt x="2129" y="1218"/>
                      <a:pt x="1570" y="1668"/>
                      <a:pt x="1066" y="2169"/>
                    </a:cubicBezTo>
                    <a:cubicBezTo>
                      <a:pt x="675" y="2560"/>
                      <a:pt x="318" y="2986"/>
                      <a:pt x="1" y="3435"/>
                    </a:cubicBezTo>
                    <a:cubicBezTo>
                      <a:pt x="202" y="3711"/>
                      <a:pt x="396" y="3990"/>
                      <a:pt x="583" y="4262"/>
                    </a:cubicBezTo>
                    <a:cubicBezTo>
                      <a:pt x="1584" y="2849"/>
                      <a:pt x="2994" y="1726"/>
                      <a:pt x="4600" y="1072"/>
                    </a:cubicBezTo>
                    <a:cubicBezTo>
                      <a:pt x="4720" y="1025"/>
                      <a:pt x="4842" y="977"/>
                      <a:pt x="4968" y="940"/>
                    </a:cubicBezTo>
                    <a:cubicBezTo>
                      <a:pt x="4761" y="637"/>
                      <a:pt x="4546" y="323"/>
                      <a:pt x="4319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5"/>
              <p:cNvSpPr/>
              <p:nvPr/>
            </p:nvSpPr>
            <p:spPr>
              <a:xfrm rot="976288" flipH="1">
                <a:off x="2768906" y="2682928"/>
                <a:ext cx="203185" cy="250602"/>
              </a:xfrm>
              <a:custGeom>
                <a:avLst/>
                <a:gdLst/>
                <a:ahLst/>
                <a:cxnLst/>
                <a:rect l="l" t="t" r="r" b="b"/>
                <a:pathLst>
                  <a:path w="6886" h="8493" extrusionOk="0">
                    <a:moveTo>
                      <a:pt x="1104" y="0"/>
                    </a:moveTo>
                    <a:lnTo>
                      <a:pt x="1104" y="0"/>
                    </a:lnTo>
                    <a:cubicBezTo>
                      <a:pt x="1217" y="256"/>
                      <a:pt x="1316" y="518"/>
                      <a:pt x="1390" y="787"/>
                    </a:cubicBezTo>
                    <a:cubicBezTo>
                      <a:pt x="1441" y="951"/>
                      <a:pt x="1482" y="1124"/>
                      <a:pt x="1459" y="1294"/>
                    </a:cubicBezTo>
                    <a:cubicBezTo>
                      <a:pt x="1435" y="1465"/>
                      <a:pt x="1333" y="1635"/>
                      <a:pt x="1169" y="1693"/>
                    </a:cubicBezTo>
                    <a:cubicBezTo>
                      <a:pt x="1126" y="1708"/>
                      <a:pt x="1082" y="1714"/>
                      <a:pt x="1037" y="1714"/>
                    </a:cubicBezTo>
                    <a:cubicBezTo>
                      <a:pt x="898" y="1714"/>
                      <a:pt x="756" y="1652"/>
                      <a:pt x="627" y="1591"/>
                    </a:cubicBezTo>
                    <a:cubicBezTo>
                      <a:pt x="409" y="1485"/>
                      <a:pt x="192" y="1380"/>
                      <a:pt x="1" y="1233"/>
                    </a:cubicBezTo>
                    <a:lnTo>
                      <a:pt x="1" y="1233"/>
                    </a:lnTo>
                    <a:lnTo>
                      <a:pt x="11" y="1281"/>
                    </a:lnTo>
                    <a:cubicBezTo>
                      <a:pt x="11" y="1281"/>
                      <a:pt x="3297" y="4996"/>
                      <a:pt x="5820" y="8492"/>
                    </a:cubicBezTo>
                    <a:cubicBezTo>
                      <a:pt x="6137" y="8043"/>
                      <a:pt x="6494" y="7617"/>
                      <a:pt x="6885" y="7226"/>
                    </a:cubicBezTo>
                    <a:cubicBezTo>
                      <a:pt x="5006" y="4781"/>
                      <a:pt x="3076" y="2373"/>
                      <a:pt x="1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5"/>
              <p:cNvSpPr/>
              <p:nvPr/>
            </p:nvSpPr>
            <p:spPr>
              <a:xfrm rot="976288" flipH="1">
                <a:off x="2871131" y="2618202"/>
                <a:ext cx="147535" cy="131188"/>
              </a:xfrm>
              <a:custGeom>
                <a:avLst/>
                <a:gdLst/>
                <a:ahLst/>
                <a:cxnLst/>
                <a:rect l="l" t="t" r="r" b="b"/>
                <a:pathLst>
                  <a:path w="5000" h="4446" extrusionOk="0">
                    <a:moveTo>
                      <a:pt x="1073" y="1"/>
                    </a:moveTo>
                    <a:lnTo>
                      <a:pt x="1073" y="1"/>
                    </a:lnTo>
                    <a:cubicBezTo>
                      <a:pt x="1233" y="689"/>
                      <a:pt x="944" y="1458"/>
                      <a:pt x="378" y="1884"/>
                    </a:cubicBezTo>
                    <a:cubicBezTo>
                      <a:pt x="263" y="1966"/>
                      <a:pt x="137" y="2040"/>
                      <a:pt x="1" y="2078"/>
                    </a:cubicBezTo>
                    <a:lnTo>
                      <a:pt x="297" y="3964"/>
                    </a:lnTo>
                    <a:cubicBezTo>
                      <a:pt x="488" y="4111"/>
                      <a:pt x="705" y="4216"/>
                      <a:pt x="923" y="4322"/>
                    </a:cubicBezTo>
                    <a:cubicBezTo>
                      <a:pt x="1052" y="4383"/>
                      <a:pt x="1194" y="4445"/>
                      <a:pt x="1333" y="4445"/>
                    </a:cubicBezTo>
                    <a:cubicBezTo>
                      <a:pt x="1378" y="4445"/>
                      <a:pt x="1422" y="4439"/>
                      <a:pt x="1465" y="4424"/>
                    </a:cubicBezTo>
                    <a:cubicBezTo>
                      <a:pt x="1629" y="4366"/>
                      <a:pt x="1731" y="4196"/>
                      <a:pt x="1755" y="4025"/>
                    </a:cubicBezTo>
                    <a:cubicBezTo>
                      <a:pt x="1778" y="3855"/>
                      <a:pt x="1737" y="3682"/>
                      <a:pt x="1686" y="3518"/>
                    </a:cubicBezTo>
                    <a:cubicBezTo>
                      <a:pt x="1612" y="3249"/>
                      <a:pt x="1513" y="2987"/>
                      <a:pt x="1400" y="2731"/>
                    </a:cubicBezTo>
                    <a:cubicBezTo>
                      <a:pt x="1366" y="2656"/>
                      <a:pt x="1332" y="2582"/>
                      <a:pt x="1294" y="2507"/>
                    </a:cubicBezTo>
                    <a:lnTo>
                      <a:pt x="1294" y="2507"/>
                    </a:lnTo>
                    <a:cubicBezTo>
                      <a:pt x="1638" y="2796"/>
                      <a:pt x="2009" y="3062"/>
                      <a:pt x="2398" y="3297"/>
                    </a:cubicBezTo>
                    <a:cubicBezTo>
                      <a:pt x="2589" y="3412"/>
                      <a:pt x="2786" y="3518"/>
                      <a:pt x="3004" y="3545"/>
                    </a:cubicBezTo>
                    <a:cubicBezTo>
                      <a:pt x="3036" y="3550"/>
                      <a:pt x="3068" y="3552"/>
                      <a:pt x="3101" y="3552"/>
                    </a:cubicBezTo>
                    <a:cubicBezTo>
                      <a:pt x="3293" y="3552"/>
                      <a:pt x="3488" y="3475"/>
                      <a:pt x="3590" y="3317"/>
                    </a:cubicBezTo>
                    <a:cubicBezTo>
                      <a:pt x="3712" y="3133"/>
                      <a:pt x="3685" y="2888"/>
                      <a:pt x="3644" y="2670"/>
                    </a:cubicBezTo>
                    <a:cubicBezTo>
                      <a:pt x="3573" y="2306"/>
                      <a:pt x="3477" y="1945"/>
                      <a:pt x="3354" y="1594"/>
                    </a:cubicBezTo>
                    <a:lnTo>
                      <a:pt x="3354" y="1594"/>
                    </a:lnTo>
                    <a:cubicBezTo>
                      <a:pt x="3422" y="1645"/>
                      <a:pt x="3494" y="1696"/>
                      <a:pt x="3569" y="1741"/>
                    </a:cubicBezTo>
                    <a:cubicBezTo>
                      <a:pt x="3729" y="1843"/>
                      <a:pt x="3903" y="1925"/>
                      <a:pt x="4080" y="1986"/>
                    </a:cubicBezTo>
                    <a:cubicBezTo>
                      <a:pt x="4195" y="2023"/>
                      <a:pt x="4322" y="2051"/>
                      <a:pt x="4445" y="2051"/>
                    </a:cubicBezTo>
                    <a:cubicBezTo>
                      <a:pt x="4569" y="2051"/>
                      <a:pt x="4689" y="2022"/>
                      <a:pt x="4785" y="1945"/>
                    </a:cubicBezTo>
                    <a:cubicBezTo>
                      <a:pt x="4979" y="1785"/>
                      <a:pt x="4999" y="1489"/>
                      <a:pt x="4924" y="1243"/>
                    </a:cubicBezTo>
                    <a:cubicBezTo>
                      <a:pt x="4849" y="1012"/>
                      <a:pt x="4703" y="808"/>
                      <a:pt x="4611" y="583"/>
                    </a:cubicBezTo>
                    <a:lnTo>
                      <a:pt x="1073" y="1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5"/>
              <p:cNvSpPr/>
              <p:nvPr/>
            </p:nvSpPr>
            <p:spPr>
              <a:xfrm rot="976288" flipH="1">
                <a:off x="2990316" y="2631679"/>
                <a:ext cx="45146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2241" extrusionOk="0">
                    <a:moveTo>
                      <a:pt x="385" y="0"/>
                    </a:moveTo>
                    <a:lnTo>
                      <a:pt x="0" y="365"/>
                    </a:lnTo>
                    <a:lnTo>
                      <a:pt x="297" y="2241"/>
                    </a:lnTo>
                    <a:cubicBezTo>
                      <a:pt x="433" y="2203"/>
                      <a:pt x="559" y="2129"/>
                      <a:pt x="674" y="2047"/>
                    </a:cubicBezTo>
                    <a:cubicBezTo>
                      <a:pt x="1240" y="1621"/>
                      <a:pt x="1529" y="852"/>
                      <a:pt x="1369" y="164"/>
                    </a:cubicBezTo>
                    <a:lnTo>
                      <a:pt x="38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5"/>
              <p:cNvSpPr/>
              <p:nvPr/>
            </p:nvSpPr>
            <p:spPr>
              <a:xfrm rot="976288" flipH="1">
                <a:off x="2696433" y="2595381"/>
                <a:ext cx="202565" cy="237206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8039" extrusionOk="0">
                    <a:moveTo>
                      <a:pt x="1042" y="0"/>
                    </a:moveTo>
                    <a:cubicBezTo>
                      <a:pt x="1134" y="225"/>
                      <a:pt x="1280" y="429"/>
                      <a:pt x="1355" y="660"/>
                    </a:cubicBezTo>
                    <a:cubicBezTo>
                      <a:pt x="1430" y="906"/>
                      <a:pt x="1410" y="1202"/>
                      <a:pt x="1216" y="1362"/>
                    </a:cubicBezTo>
                    <a:cubicBezTo>
                      <a:pt x="1120" y="1439"/>
                      <a:pt x="1000" y="1468"/>
                      <a:pt x="876" y="1468"/>
                    </a:cubicBezTo>
                    <a:cubicBezTo>
                      <a:pt x="753" y="1468"/>
                      <a:pt x="626" y="1440"/>
                      <a:pt x="511" y="1403"/>
                    </a:cubicBezTo>
                    <a:cubicBezTo>
                      <a:pt x="334" y="1342"/>
                      <a:pt x="160" y="1260"/>
                      <a:pt x="0" y="1158"/>
                    </a:cubicBezTo>
                    <a:lnTo>
                      <a:pt x="0" y="1158"/>
                    </a:lnTo>
                    <a:cubicBezTo>
                      <a:pt x="1913" y="3316"/>
                      <a:pt x="3674" y="5612"/>
                      <a:pt x="5264" y="8022"/>
                    </a:cubicBezTo>
                    <a:lnTo>
                      <a:pt x="5271" y="8039"/>
                    </a:lnTo>
                    <a:cubicBezTo>
                      <a:pt x="5774" y="7712"/>
                      <a:pt x="6313" y="7433"/>
                      <a:pt x="6865" y="7205"/>
                    </a:cubicBezTo>
                    <a:cubicBezTo>
                      <a:pt x="5223" y="4839"/>
                      <a:pt x="3142" y="2050"/>
                      <a:pt x="1192" y="27"/>
                    </a:cubicBezTo>
                    <a:lnTo>
                      <a:pt x="104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5"/>
              <p:cNvSpPr/>
              <p:nvPr/>
            </p:nvSpPr>
            <p:spPr>
              <a:xfrm rot="976288" flipH="1">
                <a:off x="2731463" y="2639786"/>
                <a:ext cx="222689" cy="246796"/>
              </a:xfrm>
              <a:custGeom>
                <a:avLst/>
                <a:gdLst/>
                <a:ahLst/>
                <a:cxnLst/>
                <a:rect l="l" t="t" r="r" b="b"/>
                <a:pathLst>
                  <a:path w="7547" h="8364" extrusionOk="0">
                    <a:moveTo>
                      <a:pt x="2060" y="1"/>
                    </a:moveTo>
                    <a:cubicBezTo>
                      <a:pt x="2183" y="352"/>
                      <a:pt x="2279" y="713"/>
                      <a:pt x="2350" y="1077"/>
                    </a:cubicBezTo>
                    <a:cubicBezTo>
                      <a:pt x="2391" y="1295"/>
                      <a:pt x="2418" y="1540"/>
                      <a:pt x="2296" y="1724"/>
                    </a:cubicBezTo>
                    <a:cubicBezTo>
                      <a:pt x="2194" y="1882"/>
                      <a:pt x="1999" y="1959"/>
                      <a:pt x="1807" y="1959"/>
                    </a:cubicBezTo>
                    <a:cubicBezTo>
                      <a:pt x="1774" y="1959"/>
                      <a:pt x="1742" y="1957"/>
                      <a:pt x="1710" y="1952"/>
                    </a:cubicBezTo>
                    <a:cubicBezTo>
                      <a:pt x="1492" y="1925"/>
                      <a:pt x="1295" y="1819"/>
                      <a:pt x="1104" y="1704"/>
                    </a:cubicBezTo>
                    <a:cubicBezTo>
                      <a:pt x="715" y="1469"/>
                      <a:pt x="344" y="1203"/>
                      <a:pt x="0" y="914"/>
                    </a:cubicBezTo>
                    <a:lnTo>
                      <a:pt x="0" y="914"/>
                    </a:lnTo>
                    <a:cubicBezTo>
                      <a:pt x="38" y="989"/>
                      <a:pt x="72" y="1063"/>
                      <a:pt x="106" y="1138"/>
                    </a:cubicBezTo>
                    <a:cubicBezTo>
                      <a:pt x="2078" y="3511"/>
                      <a:pt x="4008" y="5919"/>
                      <a:pt x="5887" y="8364"/>
                    </a:cubicBezTo>
                    <a:cubicBezTo>
                      <a:pt x="6391" y="7863"/>
                      <a:pt x="6950" y="7413"/>
                      <a:pt x="7546" y="7029"/>
                    </a:cubicBezTo>
                    <a:lnTo>
                      <a:pt x="7539" y="7012"/>
                    </a:lnTo>
                    <a:cubicBezTo>
                      <a:pt x="5949" y="4602"/>
                      <a:pt x="4188" y="2306"/>
                      <a:pt x="2275" y="148"/>
                    </a:cubicBezTo>
                    <a:cubicBezTo>
                      <a:pt x="2200" y="103"/>
                      <a:pt x="2128" y="52"/>
                      <a:pt x="2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7" name="Google Shape;207;p25"/>
            <p:cNvSpPr/>
            <p:nvPr/>
          </p:nvSpPr>
          <p:spPr>
            <a:xfrm>
              <a:off x="739483" y="2078269"/>
              <a:ext cx="926629" cy="2553276"/>
            </a:xfrm>
            <a:custGeom>
              <a:avLst/>
              <a:gdLst/>
              <a:ahLst/>
              <a:cxnLst/>
              <a:rect l="l" t="t" r="r" b="b"/>
              <a:pathLst>
                <a:path w="23913" h="65891" extrusionOk="0">
                  <a:moveTo>
                    <a:pt x="20551" y="0"/>
                  </a:moveTo>
                  <a:cubicBezTo>
                    <a:pt x="12966" y="0"/>
                    <a:pt x="8314" y="24589"/>
                    <a:pt x="15509" y="22188"/>
                  </a:cubicBezTo>
                  <a:cubicBezTo>
                    <a:pt x="16386" y="21895"/>
                    <a:pt x="17039" y="19842"/>
                    <a:pt x="16181" y="19498"/>
                  </a:cubicBezTo>
                  <a:cubicBezTo>
                    <a:pt x="15018" y="19032"/>
                    <a:pt x="13706" y="19899"/>
                    <a:pt x="12483" y="20171"/>
                  </a:cubicBezTo>
                  <a:cubicBezTo>
                    <a:pt x="5655" y="21690"/>
                    <a:pt x="1444" y="30402"/>
                    <a:pt x="381" y="37316"/>
                  </a:cubicBezTo>
                  <a:cubicBezTo>
                    <a:pt x="-885" y="45548"/>
                    <a:pt x="1887" y="55294"/>
                    <a:pt x="7777" y="61184"/>
                  </a:cubicBezTo>
                  <a:cubicBezTo>
                    <a:pt x="11739" y="65146"/>
                    <a:pt x="18310" y="65891"/>
                    <a:pt x="23913" y="65891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grpSp>
        <p:nvGrpSpPr>
          <p:cNvPr id="208" name="Google Shape;208;p25"/>
          <p:cNvGrpSpPr/>
          <p:nvPr/>
        </p:nvGrpSpPr>
        <p:grpSpPr>
          <a:xfrm>
            <a:off x="6983786" y="1383971"/>
            <a:ext cx="1630770" cy="3247574"/>
            <a:chOff x="6983786" y="1383971"/>
            <a:chExt cx="1630770" cy="3247574"/>
          </a:xfrm>
        </p:grpSpPr>
        <p:grpSp>
          <p:nvGrpSpPr>
            <p:cNvPr id="209" name="Google Shape;209;p25"/>
            <p:cNvGrpSpPr/>
            <p:nvPr/>
          </p:nvGrpSpPr>
          <p:grpSpPr>
            <a:xfrm flipH="1">
              <a:off x="6983786" y="1383971"/>
              <a:ext cx="804909" cy="694298"/>
              <a:chOff x="2524526" y="2571754"/>
              <a:chExt cx="519296" cy="447934"/>
            </a:xfrm>
          </p:grpSpPr>
          <p:sp>
            <p:nvSpPr>
              <p:cNvPr id="210" name="Google Shape;210;p25"/>
              <p:cNvSpPr/>
              <p:nvPr/>
            </p:nvSpPr>
            <p:spPr>
              <a:xfrm rot="976288" flipH="1">
                <a:off x="2546021" y="2816985"/>
                <a:ext cx="186808" cy="180140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6105" extrusionOk="0">
                    <a:moveTo>
                      <a:pt x="4349" y="0"/>
                    </a:moveTo>
                    <a:cubicBezTo>
                      <a:pt x="2548" y="527"/>
                      <a:pt x="961" y="1764"/>
                      <a:pt x="1" y="3378"/>
                    </a:cubicBezTo>
                    <a:cubicBezTo>
                      <a:pt x="675" y="4402"/>
                      <a:pt x="1220" y="5349"/>
                      <a:pt x="1516" y="6104"/>
                    </a:cubicBezTo>
                    <a:cubicBezTo>
                      <a:pt x="2921" y="3219"/>
                      <a:pt x="5690" y="3073"/>
                      <a:pt x="6236" y="3073"/>
                    </a:cubicBezTo>
                    <a:cubicBezTo>
                      <a:pt x="6297" y="3073"/>
                      <a:pt x="6330" y="3074"/>
                      <a:pt x="6330" y="3074"/>
                    </a:cubicBezTo>
                    <a:cubicBezTo>
                      <a:pt x="6330" y="3074"/>
                      <a:pt x="5551" y="1798"/>
                      <a:pt x="43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5"/>
              <p:cNvSpPr/>
              <p:nvPr/>
            </p:nvSpPr>
            <p:spPr>
              <a:xfrm rot="976288" flipH="1">
                <a:off x="2535108" y="2898481"/>
                <a:ext cx="142076" cy="90645"/>
              </a:xfrm>
              <a:custGeom>
                <a:avLst/>
                <a:gdLst/>
                <a:ahLst/>
                <a:cxnLst/>
                <a:rect l="l" t="t" r="r" b="b"/>
                <a:pathLst>
                  <a:path w="4815" h="3072" extrusionOk="0">
                    <a:moveTo>
                      <a:pt x="4720" y="1"/>
                    </a:moveTo>
                    <a:cubicBezTo>
                      <a:pt x="4174" y="1"/>
                      <a:pt x="1405" y="147"/>
                      <a:pt x="0" y="3032"/>
                    </a:cubicBezTo>
                    <a:lnTo>
                      <a:pt x="0" y="3037"/>
                    </a:lnTo>
                    <a:cubicBezTo>
                      <a:pt x="0" y="3037"/>
                      <a:pt x="184" y="3072"/>
                      <a:pt x="488" y="3072"/>
                    </a:cubicBezTo>
                    <a:cubicBezTo>
                      <a:pt x="1425" y="3072"/>
                      <a:pt x="3505" y="2737"/>
                      <a:pt x="4814" y="2"/>
                    </a:cubicBezTo>
                    <a:cubicBezTo>
                      <a:pt x="4814" y="2"/>
                      <a:pt x="4781" y="1"/>
                      <a:pt x="47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5"/>
              <p:cNvSpPr/>
              <p:nvPr/>
            </p:nvSpPr>
            <p:spPr>
              <a:xfrm rot="976288" flipH="1">
                <a:off x="2616130" y="2809822"/>
                <a:ext cx="143167" cy="120182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4073" extrusionOk="0">
                    <a:moveTo>
                      <a:pt x="4385" y="1"/>
                    </a:moveTo>
                    <a:cubicBezTo>
                      <a:pt x="4259" y="38"/>
                      <a:pt x="4137" y="86"/>
                      <a:pt x="4017" y="133"/>
                    </a:cubicBezTo>
                    <a:cubicBezTo>
                      <a:pt x="2411" y="787"/>
                      <a:pt x="1001" y="1910"/>
                      <a:pt x="0" y="3323"/>
                    </a:cubicBezTo>
                    <a:cubicBezTo>
                      <a:pt x="177" y="3576"/>
                      <a:pt x="344" y="3824"/>
                      <a:pt x="504" y="4073"/>
                    </a:cubicBezTo>
                    <a:cubicBezTo>
                      <a:pt x="1464" y="2459"/>
                      <a:pt x="3051" y="1222"/>
                      <a:pt x="4852" y="695"/>
                    </a:cubicBezTo>
                    <a:cubicBezTo>
                      <a:pt x="4702" y="474"/>
                      <a:pt x="4545" y="242"/>
                      <a:pt x="4385" y="1"/>
                    </a:cubicBezTo>
                    <a:close/>
                  </a:path>
                </a:pathLst>
              </a:custGeom>
              <a:solidFill>
                <a:srgbClr val="ADAD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5"/>
              <p:cNvSpPr/>
              <p:nvPr/>
            </p:nvSpPr>
            <p:spPr>
              <a:xfrm rot="976288" flipH="1">
                <a:off x="2635188" y="2788497"/>
                <a:ext cx="146620" cy="125788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4263" extrusionOk="0">
                    <a:moveTo>
                      <a:pt x="4319" y="0"/>
                    </a:moveTo>
                    <a:cubicBezTo>
                      <a:pt x="3767" y="228"/>
                      <a:pt x="3228" y="507"/>
                      <a:pt x="2725" y="834"/>
                    </a:cubicBezTo>
                    <a:cubicBezTo>
                      <a:pt x="2129" y="1218"/>
                      <a:pt x="1570" y="1668"/>
                      <a:pt x="1066" y="2169"/>
                    </a:cubicBezTo>
                    <a:cubicBezTo>
                      <a:pt x="675" y="2560"/>
                      <a:pt x="318" y="2986"/>
                      <a:pt x="1" y="3435"/>
                    </a:cubicBezTo>
                    <a:cubicBezTo>
                      <a:pt x="202" y="3711"/>
                      <a:pt x="396" y="3990"/>
                      <a:pt x="583" y="4262"/>
                    </a:cubicBezTo>
                    <a:cubicBezTo>
                      <a:pt x="1584" y="2849"/>
                      <a:pt x="2994" y="1726"/>
                      <a:pt x="4600" y="1072"/>
                    </a:cubicBezTo>
                    <a:cubicBezTo>
                      <a:pt x="4720" y="1025"/>
                      <a:pt x="4842" y="977"/>
                      <a:pt x="4968" y="940"/>
                    </a:cubicBezTo>
                    <a:cubicBezTo>
                      <a:pt x="4761" y="637"/>
                      <a:pt x="4546" y="323"/>
                      <a:pt x="4319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5"/>
              <p:cNvSpPr/>
              <p:nvPr/>
            </p:nvSpPr>
            <p:spPr>
              <a:xfrm rot="976288" flipH="1">
                <a:off x="2768906" y="2682928"/>
                <a:ext cx="203185" cy="250602"/>
              </a:xfrm>
              <a:custGeom>
                <a:avLst/>
                <a:gdLst/>
                <a:ahLst/>
                <a:cxnLst/>
                <a:rect l="l" t="t" r="r" b="b"/>
                <a:pathLst>
                  <a:path w="6886" h="8493" extrusionOk="0">
                    <a:moveTo>
                      <a:pt x="1104" y="0"/>
                    </a:moveTo>
                    <a:lnTo>
                      <a:pt x="1104" y="0"/>
                    </a:lnTo>
                    <a:cubicBezTo>
                      <a:pt x="1217" y="256"/>
                      <a:pt x="1316" y="518"/>
                      <a:pt x="1390" y="787"/>
                    </a:cubicBezTo>
                    <a:cubicBezTo>
                      <a:pt x="1441" y="951"/>
                      <a:pt x="1482" y="1124"/>
                      <a:pt x="1459" y="1294"/>
                    </a:cubicBezTo>
                    <a:cubicBezTo>
                      <a:pt x="1435" y="1465"/>
                      <a:pt x="1333" y="1635"/>
                      <a:pt x="1169" y="1693"/>
                    </a:cubicBezTo>
                    <a:cubicBezTo>
                      <a:pt x="1126" y="1708"/>
                      <a:pt x="1082" y="1714"/>
                      <a:pt x="1037" y="1714"/>
                    </a:cubicBezTo>
                    <a:cubicBezTo>
                      <a:pt x="898" y="1714"/>
                      <a:pt x="756" y="1652"/>
                      <a:pt x="627" y="1591"/>
                    </a:cubicBezTo>
                    <a:cubicBezTo>
                      <a:pt x="409" y="1485"/>
                      <a:pt x="192" y="1380"/>
                      <a:pt x="1" y="1233"/>
                    </a:cubicBezTo>
                    <a:lnTo>
                      <a:pt x="1" y="1233"/>
                    </a:lnTo>
                    <a:lnTo>
                      <a:pt x="11" y="1281"/>
                    </a:lnTo>
                    <a:cubicBezTo>
                      <a:pt x="11" y="1281"/>
                      <a:pt x="3297" y="4996"/>
                      <a:pt x="5820" y="8492"/>
                    </a:cubicBezTo>
                    <a:cubicBezTo>
                      <a:pt x="6137" y="8043"/>
                      <a:pt x="6494" y="7617"/>
                      <a:pt x="6885" y="7226"/>
                    </a:cubicBezTo>
                    <a:cubicBezTo>
                      <a:pt x="5006" y="4781"/>
                      <a:pt x="3076" y="2373"/>
                      <a:pt x="1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5"/>
              <p:cNvSpPr/>
              <p:nvPr/>
            </p:nvSpPr>
            <p:spPr>
              <a:xfrm rot="976288" flipH="1">
                <a:off x="2871131" y="2618202"/>
                <a:ext cx="147535" cy="131188"/>
              </a:xfrm>
              <a:custGeom>
                <a:avLst/>
                <a:gdLst/>
                <a:ahLst/>
                <a:cxnLst/>
                <a:rect l="l" t="t" r="r" b="b"/>
                <a:pathLst>
                  <a:path w="5000" h="4446" extrusionOk="0">
                    <a:moveTo>
                      <a:pt x="1073" y="1"/>
                    </a:moveTo>
                    <a:lnTo>
                      <a:pt x="1073" y="1"/>
                    </a:lnTo>
                    <a:cubicBezTo>
                      <a:pt x="1233" y="689"/>
                      <a:pt x="944" y="1458"/>
                      <a:pt x="378" y="1884"/>
                    </a:cubicBezTo>
                    <a:cubicBezTo>
                      <a:pt x="263" y="1966"/>
                      <a:pt x="137" y="2040"/>
                      <a:pt x="1" y="2078"/>
                    </a:cubicBezTo>
                    <a:lnTo>
                      <a:pt x="297" y="3964"/>
                    </a:lnTo>
                    <a:cubicBezTo>
                      <a:pt x="488" y="4111"/>
                      <a:pt x="705" y="4216"/>
                      <a:pt x="923" y="4322"/>
                    </a:cubicBezTo>
                    <a:cubicBezTo>
                      <a:pt x="1052" y="4383"/>
                      <a:pt x="1194" y="4445"/>
                      <a:pt x="1333" y="4445"/>
                    </a:cubicBezTo>
                    <a:cubicBezTo>
                      <a:pt x="1378" y="4445"/>
                      <a:pt x="1422" y="4439"/>
                      <a:pt x="1465" y="4424"/>
                    </a:cubicBezTo>
                    <a:cubicBezTo>
                      <a:pt x="1629" y="4366"/>
                      <a:pt x="1731" y="4196"/>
                      <a:pt x="1755" y="4025"/>
                    </a:cubicBezTo>
                    <a:cubicBezTo>
                      <a:pt x="1778" y="3855"/>
                      <a:pt x="1737" y="3682"/>
                      <a:pt x="1686" y="3518"/>
                    </a:cubicBezTo>
                    <a:cubicBezTo>
                      <a:pt x="1612" y="3249"/>
                      <a:pt x="1513" y="2987"/>
                      <a:pt x="1400" y="2731"/>
                    </a:cubicBezTo>
                    <a:cubicBezTo>
                      <a:pt x="1366" y="2656"/>
                      <a:pt x="1332" y="2582"/>
                      <a:pt x="1294" y="2507"/>
                    </a:cubicBezTo>
                    <a:lnTo>
                      <a:pt x="1294" y="2507"/>
                    </a:lnTo>
                    <a:cubicBezTo>
                      <a:pt x="1638" y="2796"/>
                      <a:pt x="2009" y="3062"/>
                      <a:pt x="2398" y="3297"/>
                    </a:cubicBezTo>
                    <a:cubicBezTo>
                      <a:pt x="2589" y="3412"/>
                      <a:pt x="2786" y="3518"/>
                      <a:pt x="3004" y="3545"/>
                    </a:cubicBezTo>
                    <a:cubicBezTo>
                      <a:pt x="3036" y="3550"/>
                      <a:pt x="3068" y="3552"/>
                      <a:pt x="3101" y="3552"/>
                    </a:cubicBezTo>
                    <a:cubicBezTo>
                      <a:pt x="3293" y="3552"/>
                      <a:pt x="3488" y="3475"/>
                      <a:pt x="3590" y="3317"/>
                    </a:cubicBezTo>
                    <a:cubicBezTo>
                      <a:pt x="3712" y="3133"/>
                      <a:pt x="3685" y="2888"/>
                      <a:pt x="3644" y="2670"/>
                    </a:cubicBezTo>
                    <a:cubicBezTo>
                      <a:pt x="3573" y="2306"/>
                      <a:pt x="3477" y="1945"/>
                      <a:pt x="3354" y="1594"/>
                    </a:cubicBezTo>
                    <a:lnTo>
                      <a:pt x="3354" y="1594"/>
                    </a:lnTo>
                    <a:cubicBezTo>
                      <a:pt x="3422" y="1645"/>
                      <a:pt x="3494" y="1696"/>
                      <a:pt x="3569" y="1741"/>
                    </a:cubicBezTo>
                    <a:cubicBezTo>
                      <a:pt x="3729" y="1843"/>
                      <a:pt x="3903" y="1925"/>
                      <a:pt x="4080" y="1986"/>
                    </a:cubicBezTo>
                    <a:cubicBezTo>
                      <a:pt x="4195" y="2023"/>
                      <a:pt x="4322" y="2051"/>
                      <a:pt x="4445" y="2051"/>
                    </a:cubicBezTo>
                    <a:cubicBezTo>
                      <a:pt x="4569" y="2051"/>
                      <a:pt x="4689" y="2022"/>
                      <a:pt x="4785" y="1945"/>
                    </a:cubicBezTo>
                    <a:cubicBezTo>
                      <a:pt x="4979" y="1785"/>
                      <a:pt x="4999" y="1489"/>
                      <a:pt x="4924" y="1243"/>
                    </a:cubicBezTo>
                    <a:cubicBezTo>
                      <a:pt x="4849" y="1012"/>
                      <a:pt x="4703" y="808"/>
                      <a:pt x="4611" y="583"/>
                    </a:cubicBezTo>
                    <a:lnTo>
                      <a:pt x="1073" y="1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5"/>
              <p:cNvSpPr/>
              <p:nvPr/>
            </p:nvSpPr>
            <p:spPr>
              <a:xfrm rot="976288" flipH="1">
                <a:off x="2990316" y="2631679"/>
                <a:ext cx="45146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2241" extrusionOk="0">
                    <a:moveTo>
                      <a:pt x="385" y="0"/>
                    </a:moveTo>
                    <a:lnTo>
                      <a:pt x="0" y="365"/>
                    </a:lnTo>
                    <a:lnTo>
                      <a:pt x="297" y="2241"/>
                    </a:lnTo>
                    <a:cubicBezTo>
                      <a:pt x="433" y="2203"/>
                      <a:pt x="559" y="2129"/>
                      <a:pt x="674" y="2047"/>
                    </a:cubicBezTo>
                    <a:cubicBezTo>
                      <a:pt x="1240" y="1621"/>
                      <a:pt x="1529" y="852"/>
                      <a:pt x="1369" y="164"/>
                    </a:cubicBezTo>
                    <a:lnTo>
                      <a:pt x="38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5"/>
              <p:cNvSpPr/>
              <p:nvPr/>
            </p:nvSpPr>
            <p:spPr>
              <a:xfrm rot="976288" flipH="1">
                <a:off x="2696433" y="2595381"/>
                <a:ext cx="202565" cy="237206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8039" extrusionOk="0">
                    <a:moveTo>
                      <a:pt x="1042" y="0"/>
                    </a:moveTo>
                    <a:cubicBezTo>
                      <a:pt x="1134" y="225"/>
                      <a:pt x="1280" y="429"/>
                      <a:pt x="1355" y="660"/>
                    </a:cubicBezTo>
                    <a:cubicBezTo>
                      <a:pt x="1430" y="906"/>
                      <a:pt x="1410" y="1202"/>
                      <a:pt x="1216" y="1362"/>
                    </a:cubicBezTo>
                    <a:cubicBezTo>
                      <a:pt x="1120" y="1439"/>
                      <a:pt x="1000" y="1468"/>
                      <a:pt x="876" y="1468"/>
                    </a:cubicBezTo>
                    <a:cubicBezTo>
                      <a:pt x="753" y="1468"/>
                      <a:pt x="626" y="1440"/>
                      <a:pt x="511" y="1403"/>
                    </a:cubicBezTo>
                    <a:cubicBezTo>
                      <a:pt x="334" y="1342"/>
                      <a:pt x="160" y="1260"/>
                      <a:pt x="0" y="1158"/>
                    </a:cubicBezTo>
                    <a:lnTo>
                      <a:pt x="0" y="1158"/>
                    </a:lnTo>
                    <a:cubicBezTo>
                      <a:pt x="1913" y="3316"/>
                      <a:pt x="3674" y="5612"/>
                      <a:pt x="5264" y="8022"/>
                    </a:cubicBezTo>
                    <a:lnTo>
                      <a:pt x="5271" y="8039"/>
                    </a:lnTo>
                    <a:cubicBezTo>
                      <a:pt x="5774" y="7712"/>
                      <a:pt x="6313" y="7433"/>
                      <a:pt x="6865" y="7205"/>
                    </a:cubicBezTo>
                    <a:cubicBezTo>
                      <a:pt x="5223" y="4839"/>
                      <a:pt x="3142" y="2050"/>
                      <a:pt x="1192" y="27"/>
                    </a:cubicBezTo>
                    <a:lnTo>
                      <a:pt x="104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5"/>
              <p:cNvSpPr/>
              <p:nvPr/>
            </p:nvSpPr>
            <p:spPr>
              <a:xfrm rot="976288" flipH="1">
                <a:off x="2731463" y="2639786"/>
                <a:ext cx="222689" cy="246796"/>
              </a:xfrm>
              <a:custGeom>
                <a:avLst/>
                <a:gdLst/>
                <a:ahLst/>
                <a:cxnLst/>
                <a:rect l="l" t="t" r="r" b="b"/>
                <a:pathLst>
                  <a:path w="7547" h="8364" extrusionOk="0">
                    <a:moveTo>
                      <a:pt x="2060" y="1"/>
                    </a:moveTo>
                    <a:cubicBezTo>
                      <a:pt x="2183" y="352"/>
                      <a:pt x="2279" y="713"/>
                      <a:pt x="2350" y="1077"/>
                    </a:cubicBezTo>
                    <a:cubicBezTo>
                      <a:pt x="2391" y="1295"/>
                      <a:pt x="2418" y="1540"/>
                      <a:pt x="2296" y="1724"/>
                    </a:cubicBezTo>
                    <a:cubicBezTo>
                      <a:pt x="2194" y="1882"/>
                      <a:pt x="1999" y="1959"/>
                      <a:pt x="1807" y="1959"/>
                    </a:cubicBezTo>
                    <a:cubicBezTo>
                      <a:pt x="1774" y="1959"/>
                      <a:pt x="1742" y="1957"/>
                      <a:pt x="1710" y="1952"/>
                    </a:cubicBezTo>
                    <a:cubicBezTo>
                      <a:pt x="1492" y="1925"/>
                      <a:pt x="1295" y="1819"/>
                      <a:pt x="1104" y="1704"/>
                    </a:cubicBezTo>
                    <a:cubicBezTo>
                      <a:pt x="715" y="1469"/>
                      <a:pt x="344" y="1203"/>
                      <a:pt x="0" y="914"/>
                    </a:cubicBezTo>
                    <a:lnTo>
                      <a:pt x="0" y="914"/>
                    </a:lnTo>
                    <a:cubicBezTo>
                      <a:pt x="38" y="989"/>
                      <a:pt x="72" y="1063"/>
                      <a:pt x="106" y="1138"/>
                    </a:cubicBezTo>
                    <a:cubicBezTo>
                      <a:pt x="2078" y="3511"/>
                      <a:pt x="4008" y="5919"/>
                      <a:pt x="5887" y="8364"/>
                    </a:cubicBezTo>
                    <a:cubicBezTo>
                      <a:pt x="6391" y="7863"/>
                      <a:pt x="6950" y="7413"/>
                      <a:pt x="7546" y="7029"/>
                    </a:cubicBezTo>
                    <a:lnTo>
                      <a:pt x="7539" y="7012"/>
                    </a:lnTo>
                    <a:cubicBezTo>
                      <a:pt x="5949" y="4602"/>
                      <a:pt x="4188" y="2306"/>
                      <a:pt x="2275" y="148"/>
                    </a:cubicBezTo>
                    <a:cubicBezTo>
                      <a:pt x="2200" y="103"/>
                      <a:pt x="2128" y="52"/>
                      <a:pt x="2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9" name="Google Shape;219;p25"/>
            <p:cNvSpPr/>
            <p:nvPr/>
          </p:nvSpPr>
          <p:spPr>
            <a:xfrm flipH="1">
              <a:off x="7687927" y="2078269"/>
              <a:ext cx="926629" cy="2553276"/>
            </a:xfrm>
            <a:custGeom>
              <a:avLst/>
              <a:gdLst/>
              <a:ahLst/>
              <a:cxnLst/>
              <a:rect l="l" t="t" r="r" b="b"/>
              <a:pathLst>
                <a:path w="23913" h="65891" extrusionOk="0">
                  <a:moveTo>
                    <a:pt x="20551" y="0"/>
                  </a:moveTo>
                  <a:cubicBezTo>
                    <a:pt x="12966" y="0"/>
                    <a:pt x="8314" y="24589"/>
                    <a:pt x="15509" y="22188"/>
                  </a:cubicBezTo>
                  <a:cubicBezTo>
                    <a:pt x="16386" y="21895"/>
                    <a:pt x="17039" y="19842"/>
                    <a:pt x="16181" y="19498"/>
                  </a:cubicBezTo>
                  <a:cubicBezTo>
                    <a:pt x="15018" y="19032"/>
                    <a:pt x="13706" y="19899"/>
                    <a:pt x="12483" y="20171"/>
                  </a:cubicBezTo>
                  <a:cubicBezTo>
                    <a:pt x="5655" y="21690"/>
                    <a:pt x="1444" y="30402"/>
                    <a:pt x="381" y="37316"/>
                  </a:cubicBezTo>
                  <a:cubicBezTo>
                    <a:pt x="-885" y="45548"/>
                    <a:pt x="1887" y="55294"/>
                    <a:pt x="7777" y="61184"/>
                  </a:cubicBezTo>
                  <a:cubicBezTo>
                    <a:pt x="11739" y="65146"/>
                    <a:pt x="18310" y="65891"/>
                    <a:pt x="23913" y="65891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rtificate 2">
  <p:cSld name="BLANK_1_1_1_1_1_1_1_1_1_1">
    <p:bg>
      <p:bgPr>
        <a:solidFill>
          <a:schemeClr val="dk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6"/>
          <p:cNvSpPr/>
          <p:nvPr/>
        </p:nvSpPr>
        <p:spPr>
          <a:xfrm rot="10800000" flipH="1">
            <a:off x="-3497" y="4"/>
            <a:ext cx="7900159" cy="4741251"/>
          </a:xfrm>
          <a:custGeom>
            <a:avLst/>
            <a:gdLst/>
            <a:ahLst/>
            <a:cxnLst/>
            <a:rect l="l" t="t" r="r" b="b"/>
            <a:pathLst>
              <a:path w="36724" h="19638" extrusionOk="0">
                <a:moveTo>
                  <a:pt x="16957" y="0"/>
                </a:moveTo>
                <a:cubicBezTo>
                  <a:pt x="16287" y="0"/>
                  <a:pt x="15615" y="75"/>
                  <a:pt x="14951" y="173"/>
                </a:cubicBezTo>
                <a:cubicBezTo>
                  <a:pt x="12377" y="550"/>
                  <a:pt x="9853" y="1264"/>
                  <a:pt x="7265" y="1520"/>
                </a:cubicBezTo>
                <a:cubicBezTo>
                  <a:pt x="6691" y="1576"/>
                  <a:pt x="6110" y="1608"/>
                  <a:pt x="5529" y="1608"/>
                </a:cubicBezTo>
                <a:cubicBezTo>
                  <a:pt x="3589" y="1608"/>
                  <a:pt x="1651" y="1253"/>
                  <a:pt x="0" y="284"/>
                </a:cubicBezTo>
                <a:lnTo>
                  <a:pt x="0" y="19638"/>
                </a:lnTo>
                <a:lnTo>
                  <a:pt x="36474" y="19630"/>
                </a:lnTo>
                <a:cubicBezTo>
                  <a:pt x="36474" y="19631"/>
                  <a:pt x="36475" y="19632"/>
                  <a:pt x="36475" y="19632"/>
                </a:cubicBezTo>
                <a:cubicBezTo>
                  <a:pt x="36487" y="19632"/>
                  <a:pt x="36710" y="18887"/>
                  <a:pt x="36714" y="18402"/>
                </a:cubicBezTo>
                <a:cubicBezTo>
                  <a:pt x="36724" y="16228"/>
                  <a:pt x="35596" y="14142"/>
                  <a:pt x="33976" y="12691"/>
                </a:cubicBezTo>
                <a:cubicBezTo>
                  <a:pt x="32353" y="11241"/>
                  <a:pt x="30276" y="10372"/>
                  <a:pt x="28155" y="9881"/>
                </a:cubicBezTo>
                <a:cubicBezTo>
                  <a:pt x="26486" y="9497"/>
                  <a:pt x="24617" y="9248"/>
                  <a:pt x="23486" y="7960"/>
                </a:cubicBezTo>
                <a:cubicBezTo>
                  <a:pt x="21967" y="6230"/>
                  <a:pt x="22454" y="3378"/>
                  <a:pt x="20994" y="1599"/>
                </a:cubicBezTo>
                <a:cubicBezTo>
                  <a:pt x="20309" y="762"/>
                  <a:pt x="19257" y="277"/>
                  <a:pt x="18188" y="98"/>
                </a:cubicBezTo>
                <a:cubicBezTo>
                  <a:pt x="17781" y="29"/>
                  <a:pt x="17369" y="0"/>
                  <a:pt x="16957" y="0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6"/>
          <p:cNvSpPr txBox="1">
            <a:spLocks noGrp="1"/>
          </p:cNvSpPr>
          <p:nvPr>
            <p:ph type="title"/>
          </p:nvPr>
        </p:nvSpPr>
        <p:spPr>
          <a:xfrm>
            <a:off x="2828400" y="1011550"/>
            <a:ext cx="3487200" cy="7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43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26"/>
          <p:cNvSpPr txBox="1">
            <a:spLocks noGrp="1"/>
          </p:cNvSpPr>
          <p:nvPr>
            <p:ph type="subTitle" idx="1"/>
          </p:nvPr>
        </p:nvSpPr>
        <p:spPr>
          <a:xfrm>
            <a:off x="3717000" y="1717153"/>
            <a:ext cx="1710000" cy="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24" name="Google Shape;224;p26"/>
          <p:cNvSpPr txBox="1">
            <a:spLocks noGrp="1"/>
          </p:cNvSpPr>
          <p:nvPr>
            <p:ph type="subTitle" idx="2"/>
          </p:nvPr>
        </p:nvSpPr>
        <p:spPr>
          <a:xfrm>
            <a:off x="2468850" y="2163076"/>
            <a:ext cx="4206300" cy="40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225" name="Google Shape;225;p26"/>
          <p:cNvSpPr txBox="1">
            <a:spLocks noGrp="1"/>
          </p:cNvSpPr>
          <p:nvPr>
            <p:ph type="subTitle" idx="3"/>
          </p:nvPr>
        </p:nvSpPr>
        <p:spPr>
          <a:xfrm>
            <a:off x="1801350" y="2870577"/>
            <a:ext cx="5541300" cy="6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26" name="Google Shape;226;p26"/>
          <p:cNvSpPr txBox="1">
            <a:spLocks noGrp="1"/>
          </p:cNvSpPr>
          <p:nvPr>
            <p:ph type="subTitle" idx="4"/>
          </p:nvPr>
        </p:nvSpPr>
        <p:spPr>
          <a:xfrm>
            <a:off x="2152875" y="4175125"/>
            <a:ext cx="1710000" cy="2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9pPr>
          </a:lstStyle>
          <a:p>
            <a:endParaRPr/>
          </a:p>
        </p:txBody>
      </p:sp>
      <p:sp>
        <p:nvSpPr>
          <p:cNvPr id="227" name="Google Shape;227;p26"/>
          <p:cNvSpPr txBox="1">
            <a:spLocks noGrp="1"/>
          </p:cNvSpPr>
          <p:nvPr>
            <p:ph type="subTitle" idx="5"/>
          </p:nvPr>
        </p:nvSpPr>
        <p:spPr>
          <a:xfrm>
            <a:off x="5286809" y="4176925"/>
            <a:ext cx="1710000" cy="24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6"/>
          </p:nvPr>
        </p:nvSpPr>
        <p:spPr>
          <a:xfrm>
            <a:off x="2093463" y="4487594"/>
            <a:ext cx="18288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>
            <a:endParaRPr/>
          </a:p>
        </p:txBody>
      </p:sp>
      <p:sp>
        <p:nvSpPr>
          <p:cNvPr id="229" name="Google Shape;229;p26"/>
          <p:cNvSpPr txBox="1">
            <a:spLocks noGrp="1"/>
          </p:cNvSpPr>
          <p:nvPr>
            <p:ph type="subTitle" idx="7"/>
          </p:nvPr>
        </p:nvSpPr>
        <p:spPr>
          <a:xfrm>
            <a:off x="5221366" y="4490243"/>
            <a:ext cx="18288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>
            <a:endParaRPr/>
          </a:p>
        </p:txBody>
      </p:sp>
      <p:cxnSp>
        <p:nvCxnSpPr>
          <p:cNvPr id="230" name="Google Shape;230;p26"/>
          <p:cNvCxnSpPr/>
          <p:nvPr/>
        </p:nvCxnSpPr>
        <p:spPr>
          <a:xfrm>
            <a:off x="2370300" y="2823412"/>
            <a:ext cx="44031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1" name="Google Shape;231;p26"/>
          <p:cNvSpPr/>
          <p:nvPr/>
        </p:nvSpPr>
        <p:spPr>
          <a:xfrm rot="925059">
            <a:off x="1470725" y="533441"/>
            <a:ext cx="678157" cy="704264"/>
          </a:xfrm>
          <a:custGeom>
            <a:avLst/>
            <a:gdLst/>
            <a:ahLst/>
            <a:cxnLst/>
            <a:rect l="l" t="t" r="r" b="b"/>
            <a:pathLst>
              <a:path w="5960" h="6188" extrusionOk="0">
                <a:moveTo>
                  <a:pt x="2372" y="1"/>
                </a:moveTo>
                <a:lnTo>
                  <a:pt x="1974" y="2125"/>
                </a:lnTo>
                <a:lnTo>
                  <a:pt x="0" y="3004"/>
                </a:lnTo>
                <a:lnTo>
                  <a:pt x="1898" y="4036"/>
                </a:lnTo>
                <a:lnTo>
                  <a:pt x="2121" y="6187"/>
                </a:lnTo>
                <a:lnTo>
                  <a:pt x="3692" y="4701"/>
                </a:lnTo>
                <a:lnTo>
                  <a:pt x="5802" y="5155"/>
                </a:lnTo>
                <a:lnTo>
                  <a:pt x="4877" y="3201"/>
                </a:lnTo>
                <a:lnTo>
                  <a:pt x="5959" y="1331"/>
                </a:lnTo>
                <a:lnTo>
                  <a:pt x="3815" y="1611"/>
                </a:lnTo>
                <a:lnTo>
                  <a:pt x="23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6"/>
          <p:cNvSpPr/>
          <p:nvPr/>
        </p:nvSpPr>
        <p:spPr>
          <a:xfrm rot="925007">
            <a:off x="473426" y="3222678"/>
            <a:ext cx="279293" cy="290037"/>
          </a:xfrm>
          <a:custGeom>
            <a:avLst/>
            <a:gdLst/>
            <a:ahLst/>
            <a:cxnLst/>
            <a:rect l="l" t="t" r="r" b="b"/>
            <a:pathLst>
              <a:path w="5960" h="6188" extrusionOk="0">
                <a:moveTo>
                  <a:pt x="2372" y="1"/>
                </a:moveTo>
                <a:lnTo>
                  <a:pt x="1974" y="2125"/>
                </a:lnTo>
                <a:lnTo>
                  <a:pt x="0" y="3004"/>
                </a:lnTo>
                <a:lnTo>
                  <a:pt x="1898" y="4036"/>
                </a:lnTo>
                <a:lnTo>
                  <a:pt x="2121" y="6187"/>
                </a:lnTo>
                <a:lnTo>
                  <a:pt x="3692" y="4701"/>
                </a:lnTo>
                <a:lnTo>
                  <a:pt x="5802" y="5155"/>
                </a:lnTo>
                <a:lnTo>
                  <a:pt x="4877" y="3201"/>
                </a:lnTo>
                <a:lnTo>
                  <a:pt x="5959" y="1331"/>
                </a:lnTo>
                <a:lnTo>
                  <a:pt x="3815" y="1611"/>
                </a:lnTo>
                <a:lnTo>
                  <a:pt x="23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6"/>
          <p:cNvSpPr/>
          <p:nvPr/>
        </p:nvSpPr>
        <p:spPr>
          <a:xfrm rot="925007">
            <a:off x="8558476" y="827403"/>
            <a:ext cx="279293" cy="290037"/>
          </a:xfrm>
          <a:custGeom>
            <a:avLst/>
            <a:gdLst/>
            <a:ahLst/>
            <a:cxnLst/>
            <a:rect l="l" t="t" r="r" b="b"/>
            <a:pathLst>
              <a:path w="5960" h="6188" extrusionOk="0">
                <a:moveTo>
                  <a:pt x="2372" y="1"/>
                </a:moveTo>
                <a:lnTo>
                  <a:pt x="1974" y="2125"/>
                </a:lnTo>
                <a:lnTo>
                  <a:pt x="0" y="3004"/>
                </a:lnTo>
                <a:lnTo>
                  <a:pt x="1898" y="4036"/>
                </a:lnTo>
                <a:lnTo>
                  <a:pt x="2121" y="6187"/>
                </a:lnTo>
                <a:lnTo>
                  <a:pt x="3692" y="4701"/>
                </a:lnTo>
                <a:lnTo>
                  <a:pt x="5802" y="5155"/>
                </a:lnTo>
                <a:lnTo>
                  <a:pt x="4877" y="3201"/>
                </a:lnTo>
                <a:lnTo>
                  <a:pt x="5959" y="1331"/>
                </a:lnTo>
                <a:lnTo>
                  <a:pt x="3815" y="1611"/>
                </a:lnTo>
                <a:lnTo>
                  <a:pt x="2372" y="1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6"/>
          <p:cNvSpPr/>
          <p:nvPr/>
        </p:nvSpPr>
        <p:spPr>
          <a:xfrm flipH="1">
            <a:off x="5113514" y="2722676"/>
            <a:ext cx="4033672" cy="2420825"/>
          </a:xfrm>
          <a:custGeom>
            <a:avLst/>
            <a:gdLst/>
            <a:ahLst/>
            <a:cxnLst/>
            <a:rect l="l" t="t" r="r" b="b"/>
            <a:pathLst>
              <a:path w="36724" h="19638" extrusionOk="0">
                <a:moveTo>
                  <a:pt x="16957" y="0"/>
                </a:moveTo>
                <a:cubicBezTo>
                  <a:pt x="16287" y="0"/>
                  <a:pt x="15615" y="75"/>
                  <a:pt x="14951" y="173"/>
                </a:cubicBezTo>
                <a:cubicBezTo>
                  <a:pt x="12377" y="550"/>
                  <a:pt x="9853" y="1264"/>
                  <a:pt x="7265" y="1520"/>
                </a:cubicBezTo>
                <a:cubicBezTo>
                  <a:pt x="6691" y="1576"/>
                  <a:pt x="6110" y="1608"/>
                  <a:pt x="5529" y="1608"/>
                </a:cubicBezTo>
                <a:cubicBezTo>
                  <a:pt x="3589" y="1608"/>
                  <a:pt x="1651" y="1253"/>
                  <a:pt x="0" y="284"/>
                </a:cubicBezTo>
                <a:lnTo>
                  <a:pt x="0" y="19638"/>
                </a:lnTo>
                <a:lnTo>
                  <a:pt x="36474" y="19630"/>
                </a:lnTo>
                <a:cubicBezTo>
                  <a:pt x="36474" y="19631"/>
                  <a:pt x="36475" y="19632"/>
                  <a:pt x="36475" y="19632"/>
                </a:cubicBezTo>
                <a:cubicBezTo>
                  <a:pt x="36487" y="19632"/>
                  <a:pt x="36710" y="18887"/>
                  <a:pt x="36714" y="18402"/>
                </a:cubicBezTo>
                <a:cubicBezTo>
                  <a:pt x="36724" y="16228"/>
                  <a:pt x="35596" y="14142"/>
                  <a:pt x="33976" y="12691"/>
                </a:cubicBezTo>
                <a:cubicBezTo>
                  <a:pt x="32353" y="11241"/>
                  <a:pt x="30276" y="10372"/>
                  <a:pt x="28155" y="9881"/>
                </a:cubicBezTo>
                <a:cubicBezTo>
                  <a:pt x="26486" y="9497"/>
                  <a:pt x="24617" y="9248"/>
                  <a:pt x="23486" y="7960"/>
                </a:cubicBezTo>
                <a:cubicBezTo>
                  <a:pt x="21967" y="6230"/>
                  <a:pt x="22454" y="3378"/>
                  <a:pt x="20994" y="1599"/>
                </a:cubicBezTo>
                <a:cubicBezTo>
                  <a:pt x="20309" y="762"/>
                  <a:pt x="19257" y="277"/>
                  <a:pt x="18188" y="98"/>
                </a:cubicBezTo>
                <a:cubicBezTo>
                  <a:pt x="17781" y="29"/>
                  <a:pt x="17369" y="0"/>
                  <a:pt x="16957" y="0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6"/>
          <p:cNvSpPr/>
          <p:nvPr/>
        </p:nvSpPr>
        <p:spPr>
          <a:xfrm rot="925007">
            <a:off x="7849926" y="3678278"/>
            <a:ext cx="279293" cy="290037"/>
          </a:xfrm>
          <a:custGeom>
            <a:avLst/>
            <a:gdLst/>
            <a:ahLst/>
            <a:cxnLst/>
            <a:rect l="l" t="t" r="r" b="b"/>
            <a:pathLst>
              <a:path w="5960" h="6188" extrusionOk="0">
                <a:moveTo>
                  <a:pt x="2372" y="1"/>
                </a:moveTo>
                <a:lnTo>
                  <a:pt x="1974" y="2125"/>
                </a:lnTo>
                <a:lnTo>
                  <a:pt x="0" y="3004"/>
                </a:lnTo>
                <a:lnTo>
                  <a:pt x="1898" y="4036"/>
                </a:lnTo>
                <a:lnTo>
                  <a:pt x="2121" y="6187"/>
                </a:lnTo>
                <a:lnTo>
                  <a:pt x="3692" y="4701"/>
                </a:lnTo>
                <a:lnTo>
                  <a:pt x="5802" y="5155"/>
                </a:lnTo>
                <a:lnTo>
                  <a:pt x="4877" y="3201"/>
                </a:lnTo>
                <a:lnTo>
                  <a:pt x="5959" y="1331"/>
                </a:lnTo>
                <a:lnTo>
                  <a:pt x="3815" y="1611"/>
                </a:lnTo>
                <a:lnTo>
                  <a:pt x="23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" name="Google Shape;236;p26"/>
          <p:cNvGrpSpPr/>
          <p:nvPr/>
        </p:nvGrpSpPr>
        <p:grpSpPr>
          <a:xfrm>
            <a:off x="4380851" y="498417"/>
            <a:ext cx="381992" cy="538524"/>
            <a:chOff x="2665075" y="3395825"/>
            <a:chExt cx="550500" cy="776082"/>
          </a:xfrm>
        </p:grpSpPr>
        <p:sp>
          <p:nvSpPr>
            <p:cNvPr id="237" name="Google Shape;237;p26"/>
            <p:cNvSpPr/>
            <p:nvPr/>
          </p:nvSpPr>
          <p:spPr>
            <a:xfrm rot="6652106" flipH="1">
              <a:off x="2628824" y="3847218"/>
              <a:ext cx="437928" cy="177179"/>
            </a:xfrm>
            <a:prstGeom prst="chevron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6"/>
            <p:cNvSpPr/>
            <p:nvPr/>
          </p:nvSpPr>
          <p:spPr>
            <a:xfrm rot="-6652106">
              <a:off x="2814077" y="3847218"/>
              <a:ext cx="437928" cy="177179"/>
            </a:xfrm>
            <a:prstGeom prst="chevron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39" name="Google Shape;239;p26"/>
            <p:cNvCxnSpPr>
              <a:stCxn id="237" idx="1"/>
            </p:cNvCxnSpPr>
            <p:nvPr/>
          </p:nvCxnSpPr>
          <p:spPr>
            <a:xfrm rot="10800000" flipH="1">
              <a:off x="2801346" y="3685929"/>
              <a:ext cx="139200" cy="37170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26"/>
            <p:cNvCxnSpPr>
              <a:stCxn id="238" idx="1"/>
            </p:cNvCxnSpPr>
            <p:nvPr/>
          </p:nvCxnSpPr>
          <p:spPr>
            <a:xfrm rot="10800000">
              <a:off x="2939983" y="3685929"/>
              <a:ext cx="139500" cy="3717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41" name="Google Shape;241;p26"/>
            <p:cNvSpPr/>
            <p:nvPr/>
          </p:nvSpPr>
          <p:spPr>
            <a:xfrm>
              <a:off x="2665075" y="3395825"/>
              <a:ext cx="550500" cy="550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6"/>
            <p:cNvSpPr/>
            <p:nvPr/>
          </p:nvSpPr>
          <p:spPr>
            <a:xfrm>
              <a:off x="2688071" y="3418826"/>
              <a:ext cx="504600" cy="504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6"/>
            <p:cNvSpPr/>
            <p:nvPr/>
          </p:nvSpPr>
          <p:spPr>
            <a:xfrm>
              <a:off x="2730225" y="3450200"/>
              <a:ext cx="420300" cy="441900"/>
            </a:xfrm>
            <a:prstGeom prst="star10">
              <a:avLst>
                <a:gd name="adj" fmla="val 42533"/>
                <a:gd name="hf" fmla="val 105146"/>
              </a:avLst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6"/>
            <p:cNvSpPr/>
            <p:nvPr/>
          </p:nvSpPr>
          <p:spPr>
            <a:xfrm rot="924967">
              <a:off x="2801219" y="3532038"/>
              <a:ext cx="267870" cy="278091"/>
            </a:xfrm>
            <a:custGeom>
              <a:avLst/>
              <a:gdLst/>
              <a:ahLst/>
              <a:cxnLst/>
              <a:rect l="l" t="t" r="r" b="b"/>
              <a:pathLst>
                <a:path w="5960" h="6188" extrusionOk="0">
                  <a:moveTo>
                    <a:pt x="2372" y="1"/>
                  </a:moveTo>
                  <a:lnTo>
                    <a:pt x="1974" y="2125"/>
                  </a:lnTo>
                  <a:lnTo>
                    <a:pt x="0" y="3004"/>
                  </a:lnTo>
                  <a:lnTo>
                    <a:pt x="1898" y="4036"/>
                  </a:lnTo>
                  <a:lnTo>
                    <a:pt x="2121" y="6187"/>
                  </a:lnTo>
                  <a:lnTo>
                    <a:pt x="3692" y="4701"/>
                  </a:lnTo>
                  <a:lnTo>
                    <a:pt x="5802" y="5155"/>
                  </a:lnTo>
                  <a:lnTo>
                    <a:pt x="4877" y="3201"/>
                  </a:lnTo>
                  <a:lnTo>
                    <a:pt x="5959" y="1331"/>
                  </a:lnTo>
                  <a:lnTo>
                    <a:pt x="3815" y="1611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6"/>
            <p:cNvSpPr/>
            <p:nvPr/>
          </p:nvSpPr>
          <p:spPr>
            <a:xfrm>
              <a:off x="2756704" y="3478029"/>
              <a:ext cx="367500" cy="386100"/>
            </a:xfrm>
            <a:prstGeom prst="star10">
              <a:avLst>
                <a:gd name="adj" fmla="val 42533"/>
                <a:gd name="hf" fmla="val 105146"/>
              </a:avLst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rtificate 3">
  <p:cSld name="BLANK_1_1_1_1_1_1_1_1_1_1_1">
    <p:bg>
      <p:bgPr>
        <a:solidFill>
          <a:schemeClr val="dk1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7"/>
          <p:cNvSpPr/>
          <p:nvPr/>
        </p:nvSpPr>
        <p:spPr>
          <a:xfrm>
            <a:off x="0" y="4675"/>
            <a:ext cx="9144300" cy="5133600"/>
          </a:xfrm>
          <a:prstGeom prst="rect">
            <a:avLst/>
          </a:pr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7"/>
          <p:cNvSpPr/>
          <p:nvPr/>
        </p:nvSpPr>
        <p:spPr>
          <a:xfrm rot="10800000" flipH="1">
            <a:off x="4166" y="-296"/>
            <a:ext cx="4033672" cy="2420825"/>
          </a:xfrm>
          <a:custGeom>
            <a:avLst/>
            <a:gdLst/>
            <a:ahLst/>
            <a:cxnLst/>
            <a:rect l="l" t="t" r="r" b="b"/>
            <a:pathLst>
              <a:path w="36724" h="19638" extrusionOk="0">
                <a:moveTo>
                  <a:pt x="16957" y="0"/>
                </a:moveTo>
                <a:cubicBezTo>
                  <a:pt x="16287" y="0"/>
                  <a:pt x="15615" y="75"/>
                  <a:pt x="14951" y="173"/>
                </a:cubicBezTo>
                <a:cubicBezTo>
                  <a:pt x="12377" y="550"/>
                  <a:pt x="9853" y="1264"/>
                  <a:pt x="7265" y="1520"/>
                </a:cubicBezTo>
                <a:cubicBezTo>
                  <a:pt x="6691" y="1576"/>
                  <a:pt x="6110" y="1608"/>
                  <a:pt x="5529" y="1608"/>
                </a:cubicBezTo>
                <a:cubicBezTo>
                  <a:pt x="3589" y="1608"/>
                  <a:pt x="1651" y="1253"/>
                  <a:pt x="0" y="284"/>
                </a:cubicBezTo>
                <a:lnTo>
                  <a:pt x="0" y="19638"/>
                </a:lnTo>
                <a:lnTo>
                  <a:pt x="36474" y="19630"/>
                </a:lnTo>
                <a:cubicBezTo>
                  <a:pt x="36474" y="19631"/>
                  <a:pt x="36475" y="19632"/>
                  <a:pt x="36475" y="19632"/>
                </a:cubicBezTo>
                <a:cubicBezTo>
                  <a:pt x="36487" y="19632"/>
                  <a:pt x="36710" y="18887"/>
                  <a:pt x="36714" y="18402"/>
                </a:cubicBezTo>
                <a:cubicBezTo>
                  <a:pt x="36724" y="16228"/>
                  <a:pt x="35596" y="14142"/>
                  <a:pt x="33976" y="12691"/>
                </a:cubicBezTo>
                <a:cubicBezTo>
                  <a:pt x="32353" y="11241"/>
                  <a:pt x="30276" y="10372"/>
                  <a:pt x="28155" y="9881"/>
                </a:cubicBezTo>
                <a:cubicBezTo>
                  <a:pt x="26486" y="9497"/>
                  <a:pt x="24617" y="9248"/>
                  <a:pt x="23486" y="7960"/>
                </a:cubicBezTo>
                <a:cubicBezTo>
                  <a:pt x="21967" y="6230"/>
                  <a:pt x="22454" y="3378"/>
                  <a:pt x="20994" y="1599"/>
                </a:cubicBezTo>
                <a:cubicBezTo>
                  <a:pt x="20309" y="762"/>
                  <a:pt x="19257" y="277"/>
                  <a:pt x="18188" y="98"/>
                </a:cubicBezTo>
                <a:cubicBezTo>
                  <a:pt x="17781" y="29"/>
                  <a:pt x="17369" y="0"/>
                  <a:pt x="16957" y="0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7"/>
          <p:cNvSpPr/>
          <p:nvPr/>
        </p:nvSpPr>
        <p:spPr>
          <a:xfrm flipH="1">
            <a:off x="2760107" y="1305421"/>
            <a:ext cx="6394750" cy="3837805"/>
          </a:xfrm>
          <a:custGeom>
            <a:avLst/>
            <a:gdLst/>
            <a:ahLst/>
            <a:cxnLst/>
            <a:rect l="l" t="t" r="r" b="b"/>
            <a:pathLst>
              <a:path w="36724" h="19638" extrusionOk="0">
                <a:moveTo>
                  <a:pt x="16957" y="0"/>
                </a:moveTo>
                <a:cubicBezTo>
                  <a:pt x="16287" y="0"/>
                  <a:pt x="15615" y="75"/>
                  <a:pt x="14951" y="173"/>
                </a:cubicBezTo>
                <a:cubicBezTo>
                  <a:pt x="12377" y="550"/>
                  <a:pt x="9853" y="1264"/>
                  <a:pt x="7265" y="1520"/>
                </a:cubicBezTo>
                <a:cubicBezTo>
                  <a:pt x="6691" y="1576"/>
                  <a:pt x="6110" y="1608"/>
                  <a:pt x="5529" y="1608"/>
                </a:cubicBezTo>
                <a:cubicBezTo>
                  <a:pt x="3589" y="1608"/>
                  <a:pt x="1651" y="1253"/>
                  <a:pt x="0" y="284"/>
                </a:cubicBezTo>
                <a:lnTo>
                  <a:pt x="0" y="19638"/>
                </a:lnTo>
                <a:lnTo>
                  <a:pt x="36474" y="19630"/>
                </a:lnTo>
                <a:cubicBezTo>
                  <a:pt x="36474" y="19631"/>
                  <a:pt x="36475" y="19632"/>
                  <a:pt x="36475" y="19632"/>
                </a:cubicBezTo>
                <a:cubicBezTo>
                  <a:pt x="36487" y="19632"/>
                  <a:pt x="36710" y="18887"/>
                  <a:pt x="36714" y="18402"/>
                </a:cubicBezTo>
                <a:cubicBezTo>
                  <a:pt x="36724" y="16228"/>
                  <a:pt x="35596" y="14142"/>
                  <a:pt x="33976" y="12691"/>
                </a:cubicBezTo>
                <a:cubicBezTo>
                  <a:pt x="32353" y="11241"/>
                  <a:pt x="30276" y="10372"/>
                  <a:pt x="28155" y="9881"/>
                </a:cubicBezTo>
                <a:cubicBezTo>
                  <a:pt x="26486" y="9497"/>
                  <a:pt x="24617" y="9248"/>
                  <a:pt x="23486" y="7960"/>
                </a:cubicBezTo>
                <a:cubicBezTo>
                  <a:pt x="21967" y="6230"/>
                  <a:pt x="22454" y="3378"/>
                  <a:pt x="20994" y="1599"/>
                </a:cubicBezTo>
                <a:cubicBezTo>
                  <a:pt x="20309" y="762"/>
                  <a:pt x="19257" y="277"/>
                  <a:pt x="18188" y="98"/>
                </a:cubicBezTo>
                <a:cubicBezTo>
                  <a:pt x="17781" y="29"/>
                  <a:pt x="17369" y="0"/>
                  <a:pt x="16957" y="0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7"/>
          <p:cNvSpPr/>
          <p:nvPr/>
        </p:nvSpPr>
        <p:spPr>
          <a:xfrm rot="924948">
            <a:off x="4363696" y="570611"/>
            <a:ext cx="375104" cy="389517"/>
          </a:xfrm>
          <a:custGeom>
            <a:avLst/>
            <a:gdLst/>
            <a:ahLst/>
            <a:cxnLst/>
            <a:rect l="l" t="t" r="r" b="b"/>
            <a:pathLst>
              <a:path w="5960" h="6188" extrusionOk="0">
                <a:moveTo>
                  <a:pt x="2372" y="1"/>
                </a:moveTo>
                <a:lnTo>
                  <a:pt x="1974" y="2125"/>
                </a:lnTo>
                <a:lnTo>
                  <a:pt x="0" y="3004"/>
                </a:lnTo>
                <a:lnTo>
                  <a:pt x="1898" y="4036"/>
                </a:lnTo>
                <a:lnTo>
                  <a:pt x="2121" y="6187"/>
                </a:lnTo>
                <a:lnTo>
                  <a:pt x="3692" y="4701"/>
                </a:lnTo>
                <a:lnTo>
                  <a:pt x="5802" y="5155"/>
                </a:lnTo>
                <a:lnTo>
                  <a:pt x="4877" y="3201"/>
                </a:lnTo>
                <a:lnTo>
                  <a:pt x="5959" y="1331"/>
                </a:lnTo>
                <a:lnTo>
                  <a:pt x="3815" y="1611"/>
                </a:lnTo>
                <a:lnTo>
                  <a:pt x="237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7"/>
          <p:cNvSpPr/>
          <p:nvPr/>
        </p:nvSpPr>
        <p:spPr>
          <a:xfrm>
            <a:off x="1279650" y="658550"/>
            <a:ext cx="516800" cy="317000"/>
          </a:xfrm>
          <a:custGeom>
            <a:avLst/>
            <a:gdLst/>
            <a:ahLst/>
            <a:cxnLst/>
            <a:rect l="l" t="t" r="r" b="b"/>
            <a:pathLst>
              <a:path w="20672" h="12680" extrusionOk="0">
                <a:moveTo>
                  <a:pt x="8163" y="1"/>
                </a:moveTo>
                <a:cubicBezTo>
                  <a:pt x="5536" y="1"/>
                  <a:pt x="3868" y="8571"/>
                  <a:pt x="3868" y="8571"/>
                </a:cubicBezTo>
                <a:cubicBezTo>
                  <a:pt x="3868" y="8571"/>
                  <a:pt x="3868" y="5673"/>
                  <a:pt x="2415" y="5189"/>
                </a:cubicBezTo>
                <a:cubicBezTo>
                  <a:pt x="2373" y="5175"/>
                  <a:pt x="2331" y="5168"/>
                  <a:pt x="2289" y="5168"/>
                </a:cubicBezTo>
                <a:cubicBezTo>
                  <a:pt x="910" y="5168"/>
                  <a:pt x="1" y="12680"/>
                  <a:pt x="1" y="12680"/>
                </a:cubicBezTo>
                <a:lnTo>
                  <a:pt x="19332" y="12680"/>
                </a:lnTo>
                <a:cubicBezTo>
                  <a:pt x="19332" y="12680"/>
                  <a:pt x="20672" y="3982"/>
                  <a:pt x="17638" y="2049"/>
                </a:cubicBezTo>
                <a:cubicBezTo>
                  <a:pt x="17327" y="1851"/>
                  <a:pt x="17011" y="1761"/>
                  <a:pt x="16694" y="1761"/>
                </a:cubicBezTo>
                <a:cubicBezTo>
                  <a:pt x="13927" y="1761"/>
                  <a:pt x="11117" y="8571"/>
                  <a:pt x="11117" y="8571"/>
                </a:cubicBezTo>
                <a:cubicBezTo>
                  <a:pt x="11117" y="8571"/>
                  <a:pt x="10875" y="114"/>
                  <a:pt x="8215" y="2"/>
                </a:cubicBezTo>
                <a:cubicBezTo>
                  <a:pt x="8198" y="1"/>
                  <a:pt x="8180" y="1"/>
                  <a:pt x="816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7"/>
          <p:cNvSpPr/>
          <p:nvPr/>
        </p:nvSpPr>
        <p:spPr>
          <a:xfrm>
            <a:off x="8164875" y="2345350"/>
            <a:ext cx="516800" cy="317000"/>
          </a:xfrm>
          <a:custGeom>
            <a:avLst/>
            <a:gdLst/>
            <a:ahLst/>
            <a:cxnLst/>
            <a:rect l="l" t="t" r="r" b="b"/>
            <a:pathLst>
              <a:path w="20672" h="12680" extrusionOk="0">
                <a:moveTo>
                  <a:pt x="8163" y="1"/>
                </a:moveTo>
                <a:cubicBezTo>
                  <a:pt x="5536" y="1"/>
                  <a:pt x="3868" y="8571"/>
                  <a:pt x="3868" y="8571"/>
                </a:cubicBezTo>
                <a:cubicBezTo>
                  <a:pt x="3868" y="8571"/>
                  <a:pt x="3868" y="5673"/>
                  <a:pt x="2415" y="5189"/>
                </a:cubicBezTo>
                <a:cubicBezTo>
                  <a:pt x="2373" y="5175"/>
                  <a:pt x="2331" y="5168"/>
                  <a:pt x="2289" y="5168"/>
                </a:cubicBezTo>
                <a:cubicBezTo>
                  <a:pt x="910" y="5168"/>
                  <a:pt x="1" y="12680"/>
                  <a:pt x="1" y="12680"/>
                </a:cubicBezTo>
                <a:lnTo>
                  <a:pt x="19332" y="12680"/>
                </a:lnTo>
                <a:cubicBezTo>
                  <a:pt x="19332" y="12680"/>
                  <a:pt x="20672" y="3982"/>
                  <a:pt x="17638" y="2049"/>
                </a:cubicBezTo>
                <a:cubicBezTo>
                  <a:pt x="17327" y="1851"/>
                  <a:pt x="17011" y="1761"/>
                  <a:pt x="16694" y="1761"/>
                </a:cubicBezTo>
                <a:cubicBezTo>
                  <a:pt x="13927" y="1761"/>
                  <a:pt x="11117" y="8571"/>
                  <a:pt x="11117" y="8571"/>
                </a:cubicBezTo>
                <a:cubicBezTo>
                  <a:pt x="11117" y="8571"/>
                  <a:pt x="10875" y="114"/>
                  <a:pt x="8215" y="2"/>
                </a:cubicBezTo>
                <a:cubicBezTo>
                  <a:pt x="8198" y="1"/>
                  <a:pt x="8180" y="1"/>
                  <a:pt x="816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7"/>
          <p:cNvSpPr txBox="1">
            <a:spLocks noGrp="1"/>
          </p:cNvSpPr>
          <p:nvPr>
            <p:ph type="title"/>
          </p:nvPr>
        </p:nvSpPr>
        <p:spPr>
          <a:xfrm>
            <a:off x="2828400" y="1011550"/>
            <a:ext cx="3487200" cy="7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27"/>
          <p:cNvSpPr txBox="1">
            <a:spLocks noGrp="1"/>
          </p:cNvSpPr>
          <p:nvPr>
            <p:ph type="subTitle" idx="1"/>
          </p:nvPr>
        </p:nvSpPr>
        <p:spPr>
          <a:xfrm>
            <a:off x="3717000" y="1717153"/>
            <a:ext cx="1710000" cy="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55" name="Google Shape;255;p27"/>
          <p:cNvSpPr txBox="1">
            <a:spLocks noGrp="1"/>
          </p:cNvSpPr>
          <p:nvPr>
            <p:ph type="subTitle" idx="2"/>
          </p:nvPr>
        </p:nvSpPr>
        <p:spPr>
          <a:xfrm>
            <a:off x="2468850" y="2163076"/>
            <a:ext cx="4206300" cy="40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30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30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30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30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30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30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30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27"/>
          <p:cNvSpPr txBox="1">
            <a:spLocks noGrp="1"/>
          </p:cNvSpPr>
          <p:nvPr>
            <p:ph type="subTitle" idx="3"/>
          </p:nvPr>
        </p:nvSpPr>
        <p:spPr>
          <a:xfrm>
            <a:off x="1801350" y="2870577"/>
            <a:ext cx="5541300" cy="6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2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2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2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2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2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2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2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57" name="Google Shape;257;p27"/>
          <p:cNvSpPr txBox="1">
            <a:spLocks noGrp="1"/>
          </p:cNvSpPr>
          <p:nvPr>
            <p:ph type="subTitle" idx="4"/>
          </p:nvPr>
        </p:nvSpPr>
        <p:spPr>
          <a:xfrm>
            <a:off x="1467075" y="4175125"/>
            <a:ext cx="1710000" cy="2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9pPr>
          </a:lstStyle>
          <a:p>
            <a:endParaRPr/>
          </a:p>
        </p:txBody>
      </p:sp>
      <p:sp>
        <p:nvSpPr>
          <p:cNvPr id="258" name="Google Shape;258;p27"/>
          <p:cNvSpPr txBox="1">
            <a:spLocks noGrp="1"/>
          </p:cNvSpPr>
          <p:nvPr>
            <p:ph type="subTitle" idx="5"/>
          </p:nvPr>
        </p:nvSpPr>
        <p:spPr>
          <a:xfrm>
            <a:off x="5972609" y="4176925"/>
            <a:ext cx="1710000" cy="24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300">
                <a:latin typeface="Changa One"/>
                <a:ea typeface="Changa One"/>
                <a:cs typeface="Changa One"/>
                <a:sym typeface="Changa One"/>
              </a:defRPr>
            </a:lvl9pPr>
          </a:lstStyle>
          <a:p>
            <a:endParaRPr/>
          </a:p>
        </p:txBody>
      </p:sp>
      <p:sp>
        <p:nvSpPr>
          <p:cNvPr id="259" name="Google Shape;259;p27"/>
          <p:cNvSpPr txBox="1">
            <a:spLocks noGrp="1"/>
          </p:cNvSpPr>
          <p:nvPr>
            <p:ph type="subTitle" idx="6"/>
          </p:nvPr>
        </p:nvSpPr>
        <p:spPr>
          <a:xfrm>
            <a:off x="1407663" y="4487594"/>
            <a:ext cx="18288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>
            <a:endParaRPr/>
          </a:p>
        </p:txBody>
      </p:sp>
      <p:sp>
        <p:nvSpPr>
          <p:cNvPr id="260" name="Google Shape;260;p27"/>
          <p:cNvSpPr txBox="1">
            <a:spLocks noGrp="1"/>
          </p:cNvSpPr>
          <p:nvPr>
            <p:ph type="subTitle" idx="7"/>
          </p:nvPr>
        </p:nvSpPr>
        <p:spPr>
          <a:xfrm>
            <a:off x="5907166" y="4490243"/>
            <a:ext cx="1828800" cy="3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>
            <a:endParaRPr/>
          </a:p>
        </p:txBody>
      </p:sp>
      <p:cxnSp>
        <p:nvCxnSpPr>
          <p:cNvPr id="261" name="Google Shape;261;p27"/>
          <p:cNvCxnSpPr/>
          <p:nvPr/>
        </p:nvCxnSpPr>
        <p:spPr>
          <a:xfrm>
            <a:off x="2370300" y="2823412"/>
            <a:ext cx="44031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9"/>
          <p:cNvSpPr/>
          <p:nvPr/>
        </p:nvSpPr>
        <p:spPr>
          <a:xfrm flipH="1">
            <a:off x="17" y="-1"/>
            <a:ext cx="9149058" cy="4489776"/>
          </a:xfrm>
          <a:prstGeom prst="flowChartDocument">
            <a:avLst/>
          </a:prstGeom>
          <a:solidFill>
            <a:srgbClr val="FFFFFF">
              <a:alpha val="51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9"/>
          <p:cNvSpPr/>
          <p:nvPr/>
        </p:nvSpPr>
        <p:spPr>
          <a:xfrm>
            <a:off x="6161094" y="2728900"/>
            <a:ext cx="2085802" cy="546142"/>
          </a:xfrm>
          <a:custGeom>
            <a:avLst/>
            <a:gdLst/>
            <a:ahLst/>
            <a:cxnLst/>
            <a:rect l="l" t="t" r="r" b="b"/>
            <a:pathLst>
              <a:path w="51947" h="13600" extrusionOk="0">
                <a:moveTo>
                  <a:pt x="43344" y="0"/>
                </a:moveTo>
                <a:cubicBezTo>
                  <a:pt x="37687" y="0"/>
                  <a:pt x="35398" y="7324"/>
                  <a:pt x="35398" y="7324"/>
                </a:cubicBezTo>
                <a:cubicBezTo>
                  <a:pt x="35398" y="7324"/>
                  <a:pt x="35067" y="2189"/>
                  <a:pt x="30035" y="2189"/>
                </a:cubicBezTo>
                <a:cubicBezTo>
                  <a:pt x="29527" y="2189"/>
                  <a:pt x="28972" y="2241"/>
                  <a:pt x="28364" y="2356"/>
                </a:cubicBezTo>
                <a:cubicBezTo>
                  <a:pt x="23327" y="3314"/>
                  <a:pt x="20292" y="9600"/>
                  <a:pt x="20292" y="9600"/>
                </a:cubicBezTo>
                <a:cubicBezTo>
                  <a:pt x="20292" y="9600"/>
                  <a:pt x="16970" y="8894"/>
                  <a:pt x="12902" y="8894"/>
                </a:cubicBezTo>
                <a:cubicBezTo>
                  <a:pt x="8335" y="8894"/>
                  <a:pt x="2827" y="9783"/>
                  <a:pt x="22" y="13558"/>
                </a:cubicBezTo>
                <a:cubicBezTo>
                  <a:pt x="1" y="13586"/>
                  <a:pt x="142" y="13599"/>
                  <a:pt x="426" y="13599"/>
                </a:cubicBezTo>
                <a:cubicBezTo>
                  <a:pt x="5165" y="13599"/>
                  <a:pt x="49749" y="9933"/>
                  <a:pt x="49749" y="9933"/>
                </a:cubicBezTo>
                <a:cubicBezTo>
                  <a:pt x="49749" y="9933"/>
                  <a:pt x="51947" y="1868"/>
                  <a:pt x="45042" y="210"/>
                </a:cubicBezTo>
                <a:cubicBezTo>
                  <a:pt x="44445" y="66"/>
                  <a:pt x="43880" y="0"/>
                  <a:pt x="433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9"/>
          <p:cNvSpPr/>
          <p:nvPr/>
        </p:nvSpPr>
        <p:spPr>
          <a:xfrm>
            <a:off x="7557326" y="476401"/>
            <a:ext cx="789969" cy="286875"/>
          </a:xfrm>
          <a:custGeom>
            <a:avLst/>
            <a:gdLst/>
            <a:ahLst/>
            <a:cxnLst/>
            <a:rect l="l" t="t" r="r" b="b"/>
            <a:pathLst>
              <a:path w="14870" h="5400" extrusionOk="0">
                <a:moveTo>
                  <a:pt x="8228" y="1"/>
                </a:moveTo>
                <a:cubicBezTo>
                  <a:pt x="8018" y="1"/>
                  <a:pt x="7798" y="29"/>
                  <a:pt x="7568" y="89"/>
                </a:cubicBezTo>
                <a:cubicBezTo>
                  <a:pt x="4738" y="826"/>
                  <a:pt x="4137" y="3367"/>
                  <a:pt x="4137" y="3367"/>
                </a:cubicBezTo>
                <a:cubicBezTo>
                  <a:pt x="3578" y="2968"/>
                  <a:pt x="3077" y="2808"/>
                  <a:pt x="2634" y="2808"/>
                </a:cubicBezTo>
                <a:cubicBezTo>
                  <a:pt x="851" y="2808"/>
                  <a:pt x="0" y="5399"/>
                  <a:pt x="0" y="5399"/>
                </a:cubicBezTo>
                <a:lnTo>
                  <a:pt x="14870" y="5337"/>
                </a:lnTo>
                <a:cubicBezTo>
                  <a:pt x="13843" y="3707"/>
                  <a:pt x="12619" y="3489"/>
                  <a:pt x="12036" y="3489"/>
                </a:cubicBezTo>
                <a:cubicBezTo>
                  <a:pt x="11822" y="3489"/>
                  <a:pt x="11694" y="3518"/>
                  <a:pt x="11694" y="3518"/>
                </a:cubicBezTo>
                <a:cubicBezTo>
                  <a:pt x="11694" y="3518"/>
                  <a:pt x="10599" y="1"/>
                  <a:pt x="82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9"/>
          <p:cNvSpPr/>
          <p:nvPr/>
        </p:nvSpPr>
        <p:spPr>
          <a:xfrm>
            <a:off x="2055626" y="402875"/>
            <a:ext cx="392977" cy="142695"/>
          </a:xfrm>
          <a:custGeom>
            <a:avLst/>
            <a:gdLst/>
            <a:ahLst/>
            <a:cxnLst/>
            <a:rect l="l" t="t" r="r" b="b"/>
            <a:pathLst>
              <a:path w="14870" h="5400" extrusionOk="0">
                <a:moveTo>
                  <a:pt x="8228" y="1"/>
                </a:moveTo>
                <a:cubicBezTo>
                  <a:pt x="8018" y="1"/>
                  <a:pt x="7798" y="29"/>
                  <a:pt x="7568" y="89"/>
                </a:cubicBezTo>
                <a:cubicBezTo>
                  <a:pt x="4738" y="826"/>
                  <a:pt x="4137" y="3367"/>
                  <a:pt x="4137" y="3367"/>
                </a:cubicBezTo>
                <a:cubicBezTo>
                  <a:pt x="3578" y="2968"/>
                  <a:pt x="3077" y="2808"/>
                  <a:pt x="2634" y="2808"/>
                </a:cubicBezTo>
                <a:cubicBezTo>
                  <a:pt x="851" y="2808"/>
                  <a:pt x="0" y="5399"/>
                  <a:pt x="0" y="5399"/>
                </a:cubicBezTo>
                <a:lnTo>
                  <a:pt x="14870" y="5337"/>
                </a:lnTo>
                <a:cubicBezTo>
                  <a:pt x="13843" y="3707"/>
                  <a:pt x="12619" y="3489"/>
                  <a:pt x="12036" y="3489"/>
                </a:cubicBezTo>
                <a:cubicBezTo>
                  <a:pt x="11822" y="3489"/>
                  <a:pt x="11694" y="3518"/>
                  <a:pt x="11694" y="3518"/>
                </a:cubicBezTo>
                <a:cubicBezTo>
                  <a:pt x="11694" y="3518"/>
                  <a:pt x="10599" y="1"/>
                  <a:pt x="82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9"/>
          <p:cNvSpPr/>
          <p:nvPr/>
        </p:nvSpPr>
        <p:spPr>
          <a:xfrm>
            <a:off x="501776" y="2401827"/>
            <a:ext cx="2252056" cy="673686"/>
          </a:xfrm>
          <a:custGeom>
            <a:avLst/>
            <a:gdLst/>
            <a:ahLst/>
            <a:cxnLst/>
            <a:rect l="l" t="t" r="r" b="b"/>
            <a:pathLst>
              <a:path w="62727" h="18763" extrusionOk="0">
                <a:moveTo>
                  <a:pt x="12894" y="1"/>
                </a:moveTo>
                <a:cubicBezTo>
                  <a:pt x="12045" y="1"/>
                  <a:pt x="11147" y="113"/>
                  <a:pt x="10197" y="360"/>
                </a:cubicBezTo>
                <a:cubicBezTo>
                  <a:pt x="0" y="3018"/>
                  <a:pt x="3485" y="14921"/>
                  <a:pt x="3485" y="14921"/>
                </a:cubicBezTo>
                <a:cubicBezTo>
                  <a:pt x="3485" y="14921"/>
                  <a:pt x="54651" y="18762"/>
                  <a:pt x="61851" y="18762"/>
                </a:cubicBezTo>
                <a:cubicBezTo>
                  <a:pt x="62432" y="18762"/>
                  <a:pt x="62727" y="18737"/>
                  <a:pt x="62685" y="18683"/>
                </a:cubicBezTo>
                <a:cubicBezTo>
                  <a:pt x="58699" y="13527"/>
                  <a:pt x="54874" y="12222"/>
                  <a:pt x="52022" y="12222"/>
                </a:cubicBezTo>
                <a:cubicBezTo>
                  <a:pt x="49098" y="12222"/>
                  <a:pt x="47197" y="13595"/>
                  <a:pt x="47197" y="13595"/>
                </a:cubicBezTo>
                <a:cubicBezTo>
                  <a:pt x="47197" y="13595"/>
                  <a:pt x="42518" y="4353"/>
                  <a:pt x="35012" y="3076"/>
                </a:cubicBezTo>
                <a:cubicBezTo>
                  <a:pt x="34190" y="2936"/>
                  <a:pt x="33434" y="2872"/>
                  <a:pt x="32738" y="2872"/>
                </a:cubicBezTo>
                <a:cubicBezTo>
                  <a:pt x="25068" y="2872"/>
                  <a:pt x="24717" y="10646"/>
                  <a:pt x="24717" y="10646"/>
                </a:cubicBezTo>
                <a:cubicBezTo>
                  <a:pt x="24717" y="10646"/>
                  <a:pt x="21164" y="1"/>
                  <a:pt x="1289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9"/>
          <p:cNvSpPr txBox="1">
            <a:spLocks noGrp="1"/>
          </p:cNvSpPr>
          <p:nvPr>
            <p:ph type="ctrTitle"/>
          </p:nvPr>
        </p:nvSpPr>
        <p:spPr>
          <a:xfrm>
            <a:off x="1302150" y="1424925"/>
            <a:ext cx="6539700" cy="71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chemeClr val="accent4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72" name="Google Shape;272;p29"/>
          <p:cNvSpPr txBox="1">
            <a:spLocks noGrp="1"/>
          </p:cNvSpPr>
          <p:nvPr>
            <p:ph type="subTitle" idx="1"/>
          </p:nvPr>
        </p:nvSpPr>
        <p:spPr>
          <a:xfrm>
            <a:off x="1302150" y="1974625"/>
            <a:ext cx="6539700" cy="4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3" name="Google Shape;273;p29"/>
          <p:cNvSpPr txBox="1">
            <a:spLocks noGrp="1"/>
          </p:cNvSpPr>
          <p:nvPr>
            <p:ph type="ctrTitle" idx="2"/>
          </p:nvPr>
        </p:nvSpPr>
        <p:spPr>
          <a:xfrm>
            <a:off x="1302150" y="736275"/>
            <a:ext cx="6539700" cy="57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000" b="1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74" name="Google Shape;274;p29"/>
          <p:cNvSpPr/>
          <p:nvPr/>
        </p:nvSpPr>
        <p:spPr>
          <a:xfrm>
            <a:off x="185025" y="192425"/>
            <a:ext cx="8710800" cy="4736400"/>
          </a:xfrm>
          <a:prstGeom prst="roundRect">
            <a:avLst>
              <a:gd name="adj" fmla="val 4332"/>
            </a:avLst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1"/>
          <p:cNvSpPr/>
          <p:nvPr/>
        </p:nvSpPr>
        <p:spPr>
          <a:xfrm>
            <a:off x="17" y="-1"/>
            <a:ext cx="9149058" cy="4489776"/>
          </a:xfrm>
          <a:prstGeom prst="flowChartDocument">
            <a:avLst/>
          </a:prstGeom>
          <a:solidFill>
            <a:srgbClr val="FFFFFF">
              <a:alpha val="51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1"/>
          <p:cNvSpPr txBox="1">
            <a:spLocks noGrp="1"/>
          </p:cNvSpPr>
          <p:nvPr>
            <p:ph type="body" idx="1"/>
          </p:nvPr>
        </p:nvSpPr>
        <p:spPr>
          <a:xfrm>
            <a:off x="720000" y="1420900"/>
            <a:ext cx="7703100" cy="31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bel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grpSp>
        <p:nvGrpSpPr>
          <p:cNvPr id="290" name="Google Shape;290;p31"/>
          <p:cNvGrpSpPr/>
          <p:nvPr/>
        </p:nvGrpSpPr>
        <p:grpSpPr>
          <a:xfrm>
            <a:off x="563600" y="405240"/>
            <a:ext cx="8016600" cy="830975"/>
            <a:chOff x="563600" y="366625"/>
            <a:chExt cx="8016600" cy="830975"/>
          </a:xfrm>
        </p:grpSpPr>
        <p:sp>
          <p:nvSpPr>
            <p:cNvPr id="291" name="Google Shape;291;p31"/>
            <p:cNvSpPr/>
            <p:nvPr/>
          </p:nvSpPr>
          <p:spPr>
            <a:xfrm rot="10800000">
              <a:off x="4411200" y="919500"/>
              <a:ext cx="321600" cy="278100"/>
            </a:xfrm>
            <a:prstGeom prst="triangle">
              <a:avLst>
                <a:gd name="adj" fmla="val 10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1"/>
            <p:cNvSpPr/>
            <p:nvPr/>
          </p:nvSpPr>
          <p:spPr>
            <a:xfrm rot="-5400000" flipH="1">
              <a:off x="4278050" y="-3347825"/>
              <a:ext cx="587700" cy="8016600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3" name="Google Shape;293;p31"/>
          <p:cNvSpPr txBox="1">
            <a:spLocks noGrp="1"/>
          </p:cNvSpPr>
          <p:nvPr>
            <p:ph type="title"/>
          </p:nvPr>
        </p:nvSpPr>
        <p:spPr>
          <a:xfrm>
            <a:off x="1126500" y="572125"/>
            <a:ext cx="68901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31"/>
          <p:cNvGrpSpPr/>
          <p:nvPr/>
        </p:nvGrpSpPr>
        <p:grpSpPr>
          <a:xfrm>
            <a:off x="185025" y="192425"/>
            <a:ext cx="8710800" cy="4736400"/>
            <a:chOff x="185025" y="192425"/>
            <a:chExt cx="8710800" cy="4736400"/>
          </a:xfrm>
        </p:grpSpPr>
        <p:sp>
          <p:nvSpPr>
            <p:cNvPr id="295" name="Google Shape;295;p31"/>
            <p:cNvSpPr/>
            <p:nvPr/>
          </p:nvSpPr>
          <p:spPr>
            <a:xfrm>
              <a:off x="185025" y="192425"/>
              <a:ext cx="8710800" cy="4736400"/>
            </a:xfrm>
            <a:prstGeom prst="roundRect">
              <a:avLst>
                <a:gd name="adj" fmla="val 4332"/>
              </a:avLst>
            </a:pr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1"/>
            <p:cNvSpPr/>
            <p:nvPr/>
          </p:nvSpPr>
          <p:spPr>
            <a:xfrm rot="328127">
              <a:off x="7110106" y="4177617"/>
              <a:ext cx="1524832" cy="399277"/>
            </a:xfrm>
            <a:custGeom>
              <a:avLst/>
              <a:gdLst/>
              <a:ahLst/>
              <a:cxnLst/>
              <a:rect l="l" t="t" r="r" b="b"/>
              <a:pathLst>
                <a:path w="51947" h="13600" extrusionOk="0">
                  <a:moveTo>
                    <a:pt x="43344" y="0"/>
                  </a:moveTo>
                  <a:cubicBezTo>
                    <a:pt x="37687" y="0"/>
                    <a:pt x="35398" y="7324"/>
                    <a:pt x="35398" y="7324"/>
                  </a:cubicBezTo>
                  <a:cubicBezTo>
                    <a:pt x="35398" y="7324"/>
                    <a:pt x="35067" y="2189"/>
                    <a:pt x="30035" y="2189"/>
                  </a:cubicBezTo>
                  <a:cubicBezTo>
                    <a:pt x="29527" y="2189"/>
                    <a:pt x="28972" y="2241"/>
                    <a:pt x="28364" y="2356"/>
                  </a:cubicBezTo>
                  <a:cubicBezTo>
                    <a:pt x="23327" y="3314"/>
                    <a:pt x="20292" y="9600"/>
                    <a:pt x="20292" y="9600"/>
                  </a:cubicBezTo>
                  <a:cubicBezTo>
                    <a:pt x="20292" y="9600"/>
                    <a:pt x="16970" y="8894"/>
                    <a:pt x="12902" y="8894"/>
                  </a:cubicBezTo>
                  <a:cubicBezTo>
                    <a:pt x="8335" y="8894"/>
                    <a:pt x="2827" y="9783"/>
                    <a:pt x="22" y="13558"/>
                  </a:cubicBezTo>
                  <a:cubicBezTo>
                    <a:pt x="1" y="13586"/>
                    <a:pt x="142" y="13599"/>
                    <a:pt x="426" y="13599"/>
                  </a:cubicBezTo>
                  <a:cubicBezTo>
                    <a:pt x="5165" y="13599"/>
                    <a:pt x="49749" y="9933"/>
                    <a:pt x="49749" y="9933"/>
                  </a:cubicBezTo>
                  <a:cubicBezTo>
                    <a:pt x="49749" y="9933"/>
                    <a:pt x="51947" y="1868"/>
                    <a:pt x="45042" y="210"/>
                  </a:cubicBezTo>
                  <a:cubicBezTo>
                    <a:pt x="44445" y="66"/>
                    <a:pt x="43880" y="0"/>
                    <a:pt x="433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1"/>
            <p:cNvSpPr/>
            <p:nvPr/>
          </p:nvSpPr>
          <p:spPr>
            <a:xfrm>
              <a:off x="720001" y="845126"/>
              <a:ext cx="789969" cy="286875"/>
            </a:xfrm>
            <a:custGeom>
              <a:avLst/>
              <a:gdLst/>
              <a:ahLst/>
              <a:cxnLst/>
              <a:rect l="l" t="t" r="r" b="b"/>
              <a:pathLst>
                <a:path w="14870" h="5400" extrusionOk="0">
                  <a:moveTo>
                    <a:pt x="8228" y="1"/>
                  </a:moveTo>
                  <a:cubicBezTo>
                    <a:pt x="8018" y="1"/>
                    <a:pt x="7798" y="29"/>
                    <a:pt x="7568" y="89"/>
                  </a:cubicBezTo>
                  <a:cubicBezTo>
                    <a:pt x="4738" y="826"/>
                    <a:pt x="4137" y="3367"/>
                    <a:pt x="4137" y="3367"/>
                  </a:cubicBezTo>
                  <a:cubicBezTo>
                    <a:pt x="3578" y="2968"/>
                    <a:pt x="3077" y="2808"/>
                    <a:pt x="2634" y="2808"/>
                  </a:cubicBezTo>
                  <a:cubicBezTo>
                    <a:pt x="851" y="2808"/>
                    <a:pt x="0" y="5399"/>
                    <a:pt x="0" y="5399"/>
                  </a:cubicBezTo>
                  <a:lnTo>
                    <a:pt x="14870" y="5337"/>
                  </a:lnTo>
                  <a:cubicBezTo>
                    <a:pt x="13843" y="3707"/>
                    <a:pt x="12619" y="3489"/>
                    <a:pt x="12036" y="3489"/>
                  </a:cubicBezTo>
                  <a:cubicBezTo>
                    <a:pt x="11822" y="3489"/>
                    <a:pt x="11694" y="3518"/>
                    <a:pt x="11694" y="3518"/>
                  </a:cubicBezTo>
                  <a:cubicBezTo>
                    <a:pt x="11694" y="3518"/>
                    <a:pt x="10599" y="1"/>
                    <a:pt x="82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4"/>
          <p:cNvSpPr/>
          <p:nvPr/>
        </p:nvSpPr>
        <p:spPr>
          <a:xfrm>
            <a:off x="17" y="-1"/>
            <a:ext cx="9149058" cy="4489776"/>
          </a:xfrm>
          <a:prstGeom prst="flowChartDocument">
            <a:avLst/>
          </a:prstGeom>
          <a:solidFill>
            <a:srgbClr val="FFFFFF">
              <a:alpha val="51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" name="Google Shape;323;p34"/>
          <p:cNvGrpSpPr/>
          <p:nvPr/>
        </p:nvGrpSpPr>
        <p:grpSpPr>
          <a:xfrm>
            <a:off x="563600" y="405240"/>
            <a:ext cx="8016600" cy="830975"/>
            <a:chOff x="563600" y="366625"/>
            <a:chExt cx="8016600" cy="830975"/>
          </a:xfrm>
        </p:grpSpPr>
        <p:sp>
          <p:nvSpPr>
            <p:cNvPr id="324" name="Google Shape;324;p34"/>
            <p:cNvSpPr/>
            <p:nvPr/>
          </p:nvSpPr>
          <p:spPr>
            <a:xfrm rot="10800000">
              <a:off x="4411200" y="919500"/>
              <a:ext cx="321600" cy="278100"/>
            </a:xfrm>
            <a:prstGeom prst="triangle">
              <a:avLst>
                <a:gd name="adj" fmla="val 10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4"/>
            <p:cNvSpPr/>
            <p:nvPr/>
          </p:nvSpPr>
          <p:spPr>
            <a:xfrm rot="-5400000" flipH="1">
              <a:off x="4278050" y="-3347825"/>
              <a:ext cx="587700" cy="8016600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6" name="Google Shape;326;p34"/>
          <p:cNvSpPr txBox="1">
            <a:spLocks noGrp="1"/>
          </p:cNvSpPr>
          <p:nvPr>
            <p:ph type="body" idx="1"/>
          </p:nvPr>
        </p:nvSpPr>
        <p:spPr>
          <a:xfrm>
            <a:off x="588125" y="2239700"/>
            <a:ext cx="3302100" cy="158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7" name="Google Shape;327;p34"/>
          <p:cNvSpPr txBox="1">
            <a:spLocks noGrp="1"/>
          </p:cNvSpPr>
          <p:nvPr>
            <p:ph type="title"/>
          </p:nvPr>
        </p:nvSpPr>
        <p:spPr>
          <a:xfrm>
            <a:off x="1126500" y="572125"/>
            <a:ext cx="68901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328" name="Google Shape;328;p34"/>
          <p:cNvGrpSpPr/>
          <p:nvPr/>
        </p:nvGrpSpPr>
        <p:grpSpPr>
          <a:xfrm>
            <a:off x="185025" y="192425"/>
            <a:ext cx="8710800" cy="4736400"/>
            <a:chOff x="185025" y="192425"/>
            <a:chExt cx="8710800" cy="4736400"/>
          </a:xfrm>
        </p:grpSpPr>
        <p:sp>
          <p:nvSpPr>
            <p:cNvPr id="329" name="Google Shape;329;p34"/>
            <p:cNvSpPr/>
            <p:nvPr/>
          </p:nvSpPr>
          <p:spPr>
            <a:xfrm>
              <a:off x="185025" y="192425"/>
              <a:ext cx="8710800" cy="4736400"/>
            </a:xfrm>
            <a:prstGeom prst="roundRect">
              <a:avLst>
                <a:gd name="adj" fmla="val 4332"/>
              </a:avLst>
            </a:pr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4"/>
            <p:cNvSpPr/>
            <p:nvPr/>
          </p:nvSpPr>
          <p:spPr>
            <a:xfrm rot="328127">
              <a:off x="7212856" y="1420992"/>
              <a:ext cx="1524832" cy="399277"/>
            </a:xfrm>
            <a:custGeom>
              <a:avLst/>
              <a:gdLst/>
              <a:ahLst/>
              <a:cxnLst/>
              <a:rect l="l" t="t" r="r" b="b"/>
              <a:pathLst>
                <a:path w="51947" h="13600" extrusionOk="0">
                  <a:moveTo>
                    <a:pt x="43344" y="0"/>
                  </a:moveTo>
                  <a:cubicBezTo>
                    <a:pt x="37687" y="0"/>
                    <a:pt x="35398" y="7324"/>
                    <a:pt x="35398" y="7324"/>
                  </a:cubicBezTo>
                  <a:cubicBezTo>
                    <a:pt x="35398" y="7324"/>
                    <a:pt x="35067" y="2189"/>
                    <a:pt x="30035" y="2189"/>
                  </a:cubicBezTo>
                  <a:cubicBezTo>
                    <a:pt x="29527" y="2189"/>
                    <a:pt x="28972" y="2241"/>
                    <a:pt x="28364" y="2356"/>
                  </a:cubicBezTo>
                  <a:cubicBezTo>
                    <a:pt x="23327" y="3314"/>
                    <a:pt x="20292" y="9600"/>
                    <a:pt x="20292" y="9600"/>
                  </a:cubicBezTo>
                  <a:cubicBezTo>
                    <a:pt x="20292" y="9600"/>
                    <a:pt x="16970" y="8894"/>
                    <a:pt x="12902" y="8894"/>
                  </a:cubicBezTo>
                  <a:cubicBezTo>
                    <a:pt x="8335" y="8894"/>
                    <a:pt x="2827" y="9783"/>
                    <a:pt x="22" y="13558"/>
                  </a:cubicBezTo>
                  <a:cubicBezTo>
                    <a:pt x="1" y="13586"/>
                    <a:pt x="142" y="13599"/>
                    <a:pt x="426" y="13599"/>
                  </a:cubicBezTo>
                  <a:cubicBezTo>
                    <a:pt x="5165" y="13599"/>
                    <a:pt x="49749" y="9933"/>
                    <a:pt x="49749" y="9933"/>
                  </a:cubicBezTo>
                  <a:cubicBezTo>
                    <a:pt x="49749" y="9933"/>
                    <a:pt x="51947" y="1868"/>
                    <a:pt x="45042" y="210"/>
                  </a:cubicBezTo>
                  <a:cubicBezTo>
                    <a:pt x="44445" y="66"/>
                    <a:pt x="43880" y="0"/>
                    <a:pt x="433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4"/>
            <p:cNvSpPr/>
            <p:nvPr/>
          </p:nvSpPr>
          <p:spPr>
            <a:xfrm>
              <a:off x="2956551" y="4138513"/>
              <a:ext cx="789969" cy="286875"/>
            </a:xfrm>
            <a:custGeom>
              <a:avLst/>
              <a:gdLst/>
              <a:ahLst/>
              <a:cxnLst/>
              <a:rect l="l" t="t" r="r" b="b"/>
              <a:pathLst>
                <a:path w="14870" h="5400" extrusionOk="0">
                  <a:moveTo>
                    <a:pt x="8228" y="1"/>
                  </a:moveTo>
                  <a:cubicBezTo>
                    <a:pt x="8018" y="1"/>
                    <a:pt x="7798" y="29"/>
                    <a:pt x="7568" y="89"/>
                  </a:cubicBezTo>
                  <a:cubicBezTo>
                    <a:pt x="4738" y="826"/>
                    <a:pt x="4137" y="3367"/>
                    <a:pt x="4137" y="3367"/>
                  </a:cubicBezTo>
                  <a:cubicBezTo>
                    <a:pt x="3578" y="2968"/>
                    <a:pt x="3077" y="2808"/>
                    <a:pt x="2634" y="2808"/>
                  </a:cubicBezTo>
                  <a:cubicBezTo>
                    <a:pt x="851" y="2808"/>
                    <a:pt x="0" y="5399"/>
                    <a:pt x="0" y="5399"/>
                  </a:cubicBezTo>
                  <a:lnTo>
                    <a:pt x="14870" y="5337"/>
                  </a:lnTo>
                  <a:cubicBezTo>
                    <a:pt x="13843" y="3707"/>
                    <a:pt x="12619" y="3489"/>
                    <a:pt x="12036" y="3489"/>
                  </a:cubicBezTo>
                  <a:cubicBezTo>
                    <a:pt x="11822" y="3489"/>
                    <a:pt x="11694" y="3518"/>
                    <a:pt x="11694" y="3518"/>
                  </a:cubicBezTo>
                  <a:cubicBezTo>
                    <a:pt x="11694" y="3518"/>
                    <a:pt x="10599" y="1"/>
                    <a:pt x="82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4"/>
            <p:cNvSpPr/>
            <p:nvPr/>
          </p:nvSpPr>
          <p:spPr>
            <a:xfrm>
              <a:off x="734051" y="1398963"/>
              <a:ext cx="789969" cy="286875"/>
            </a:xfrm>
            <a:custGeom>
              <a:avLst/>
              <a:gdLst/>
              <a:ahLst/>
              <a:cxnLst/>
              <a:rect l="l" t="t" r="r" b="b"/>
              <a:pathLst>
                <a:path w="14870" h="5400" extrusionOk="0">
                  <a:moveTo>
                    <a:pt x="8228" y="1"/>
                  </a:moveTo>
                  <a:cubicBezTo>
                    <a:pt x="8018" y="1"/>
                    <a:pt x="7798" y="29"/>
                    <a:pt x="7568" y="89"/>
                  </a:cubicBezTo>
                  <a:cubicBezTo>
                    <a:pt x="4738" y="826"/>
                    <a:pt x="4137" y="3367"/>
                    <a:pt x="4137" y="3367"/>
                  </a:cubicBezTo>
                  <a:cubicBezTo>
                    <a:pt x="3578" y="2968"/>
                    <a:pt x="3077" y="2808"/>
                    <a:pt x="2634" y="2808"/>
                  </a:cubicBezTo>
                  <a:cubicBezTo>
                    <a:pt x="851" y="2808"/>
                    <a:pt x="0" y="5399"/>
                    <a:pt x="0" y="5399"/>
                  </a:cubicBezTo>
                  <a:lnTo>
                    <a:pt x="14870" y="5337"/>
                  </a:lnTo>
                  <a:cubicBezTo>
                    <a:pt x="13843" y="3707"/>
                    <a:pt x="12619" y="3489"/>
                    <a:pt x="12036" y="3489"/>
                  </a:cubicBezTo>
                  <a:cubicBezTo>
                    <a:pt x="11822" y="3489"/>
                    <a:pt x="11694" y="3518"/>
                    <a:pt x="11694" y="3518"/>
                  </a:cubicBezTo>
                  <a:cubicBezTo>
                    <a:pt x="11694" y="3518"/>
                    <a:pt x="10599" y="1"/>
                    <a:pt x="82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4"/>
          <p:cNvGrpSpPr/>
          <p:nvPr/>
        </p:nvGrpSpPr>
        <p:grpSpPr>
          <a:xfrm>
            <a:off x="28" y="3732076"/>
            <a:ext cx="2899597" cy="1408524"/>
            <a:chOff x="9169403" y="3732076"/>
            <a:chExt cx="2899597" cy="1408524"/>
          </a:xfrm>
        </p:grpSpPr>
        <p:sp>
          <p:nvSpPr>
            <p:cNvPr id="27" name="Google Shape;27;p4"/>
            <p:cNvSpPr/>
            <p:nvPr/>
          </p:nvSpPr>
          <p:spPr>
            <a:xfrm flipH="1">
              <a:off x="9169424" y="3732076"/>
              <a:ext cx="2899576" cy="1408488"/>
            </a:xfrm>
            <a:custGeom>
              <a:avLst/>
              <a:gdLst/>
              <a:ahLst/>
              <a:cxnLst/>
              <a:rect l="l" t="t" r="r" b="b"/>
              <a:pathLst>
                <a:path w="48716" h="19404" extrusionOk="0">
                  <a:moveTo>
                    <a:pt x="48716" y="1"/>
                  </a:moveTo>
                  <a:cubicBezTo>
                    <a:pt x="44289" y="3195"/>
                    <a:pt x="39621" y="6196"/>
                    <a:pt x="34287" y="7162"/>
                  </a:cubicBezTo>
                  <a:cubicBezTo>
                    <a:pt x="32093" y="7559"/>
                    <a:pt x="29864" y="7596"/>
                    <a:pt x="27630" y="7596"/>
                  </a:cubicBezTo>
                  <a:cubicBezTo>
                    <a:pt x="27116" y="7596"/>
                    <a:pt x="26601" y="7594"/>
                    <a:pt x="26086" y="7594"/>
                  </a:cubicBezTo>
                  <a:cubicBezTo>
                    <a:pt x="25138" y="7594"/>
                    <a:pt x="24189" y="7601"/>
                    <a:pt x="23243" y="7639"/>
                  </a:cubicBezTo>
                  <a:cubicBezTo>
                    <a:pt x="15993" y="7930"/>
                    <a:pt x="8624" y="10235"/>
                    <a:pt x="3302" y="15164"/>
                  </a:cubicBezTo>
                  <a:cubicBezTo>
                    <a:pt x="1979" y="16389"/>
                    <a:pt x="783" y="17780"/>
                    <a:pt x="0" y="19403"/>
                  </a:cubicBezTo>
                  <a:lnTo>
                    <a:pt x="48716" y="19310"/>
                  </a:lnTo>
                  <a:lnTo>
                    <a:pt x="487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9169425" y="4295175"/>
              <a:ext cx="1377279" cy="845416"/>
            </a:xfrm>
            <a:custGeom>
              <a:avLst/>
              <a:gdLst/>
              <a:ahLst/>
              <a:cxnLst/>
              <a:rect l="l" t="t" r="r" b="b"/>
              <a:pathLst>
                <a:path w="36725" h="19638" extrusionOk="0">
                  <a:moveTo>
                    <a:pt x="16957" y="0"/>
                  </a:moveTo>
                  <a:cubicBezTo>
                    <a:pt x="16288" y="0"/>
                    <a:pt x="15616" y="75"/>
                    <a:pt x="14952" y="173"/>
                  </a:cubicBezTo>
                  <a:cubicBezTo>
                    <a:pt x="12377" y="550"/>
                    <a:pt x="9854" y="1264"/>
                    <a:pt x="7265" y="1520"/>
                  </a:cubicBezTo>
                  <a:cubicBezTo>
                    <a:pt x="6692" y="1576"/>
                    <a:pt x="6112" y="1608"/>
                    <a:pt x="5531" y="1608"/>
                  </a:cubicBezTo>
                  <a:cubicBezTo>
                    <a:pt x="3592" y="1608"/>
                    <a:pt x="1652" y="1253"/>
                    <a:pt x="1" y="284"/>
                  </a:cubicBezTo>
                  <a:lnTo>
                    <a:pt x="1" y="19638"/>
                  </a:lnTo>
                  <a:lnTo>
                    <a:pt x="36475" y="19630"/>
                  </a:lnTo>
                  <a:cubicBezTo>
                    <a:pt x="36475" y="19631"/>
                    <a:pt x="36475" y="19632"/>
                    <a:pt x="36475" y="19632"/>
                  </a:cubicBezTo>
                  <a:cubicBezTo>
                    <a:pt x="36487" y="19632"/>
                    <a:pt x="36711" y="18887"/>
                    <a:pt x="36714" y="18402"/>
                  </a:cubicBezTo>
                  <a:cubicBezTo>
                    <a:pt x="36724" y="16228"/>
                    <a:pt x="35596" y="14142"/>
                    <a:pt x="33976" y="12691"/>
                  </a:cubicBezTo>
                  <a:cubicBezTo>
                    <a:pt x="32353" y="11241"/>
                    <a:pt x="30277" y="10372"/>
                    <a:pt x="28159" y="9881"/>
                  </a:cubicBezTo>
                  <a:cubicBezTo>
                    <a:pt x="26487" y="9497"/>
                    <a:pt x="24618" y="9248"/>
                    <a:pt x="23486" y="7960"/>
                  </a:cubicBezTo>
                  <a:cubicBezTo>
                    <a:pt x="21967" y="6230"/>
                    <a:pt x="22458" y="3378"/>
                    <a:pt x="20995" y="1599"/>
                  </a:cubicBezTo>
                  <a:cubicBezTo>
                    <a:pt x="20309" y="762"/>
                    <a:pt x="19257" y="277"/>
                    <a:pt x="18188" y="98"/>
                  </a:cubicBezTo>
                  <a:cubicBezTo>
                    <a:pt x="17781" y="29"/>
                    <a:pt x="17370" y="0"/>
                    <a:pt x="16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 rot="10800000">
              <a:off x="9169403" y="4678398"/>
              <a:ext cx="756297" cy="462202"/>
            </a:xfrm>
            <a:custGeom>
              <a:avLst/>
              <a:gdLst/>
              <a:ahLst/>
              <a:cxnLst/>
              <a:rect l="l" t="t" r="r" b="b"/>
              <a:pathLst>
                <a:path w="51440" h="31437" extrusionOk="0">
                  <a:moveTo>
                    <a:pt x="51440" y="0"/>
                  </a:moveTo>
                  <a:lnTo>
                    <a:pt x="2368" y="360"/>
                  </a:lnTo>
                  <a:cubicBezTo>
                    <a:pt x="4510" y="748"/>
                    <a:pt x="5991" y="2928"/>
                    <a:pt x="6168" y="5098"/>
                  </a:cubicBezTo>
                  <a:cubicBezTo>
                    <a:pt x="6344" y="7268"/>
                    <a:pt x="5483" y="9393"/>
                    <a:pt x="4409" y="11290"/>
                  </a:cubicBezTo>
                  <a:cubicBezTo>
                    <a:pt x="3336" y="13183"/>
                    <a:pt x="2032" y="14958"/>
                    <a:pt x="1187" y="16966"/>
                  </a:cubicBezTo>
                  <a:cubicBezTo>
                    <a:pt x="537" y="18520"/>
                    <a:pt x="173" y="20188"/>
                    <a:pt x="84" y="21870"/>
                  </a:cubicBezTo>
                  <a:cubicBezTo>
                    <a:pt x="0" y="23438"/>
                    <a:pt x="163" y="25044"/>
                    <a:pt x="807" y="26477"/>
                  </a:cubicBezTo>
                  <a:cubicBezTo>
                    <a:pt x="1977" y="29076"/>
                    <a:pt x="4662" y="30792"/>
                    <a:pt x="7473" y="31273"/>
                  </a:cubicBezTo>
                  <a:cubicBezTo>
                    <a:pt x="8124" y="31385"/>
                    <a:pt x="8781" y="31437"/>
                    <a:pt x="9438" y="31437"/>
                  </a:cubicBezTo>
                  <a:cubicBezTo>
                    <a:pt x="11616" y="31437"/>
                    <a:pt x="13799" y="30868"/>
                    <a:pt x="15816" y="30017"/>
                  </a:cubicBezTo>
                  <a:cubicBezTo>
                    <a:pt x="18444" y="28909"/>
                    <a:pt x="20842" y="27342"/>
                    <a:pt x="23264" y="25836"/>
                  </a:cubicBezTo>
                  <a:cubicBezTo>
                    <a:pt x="27830" y="23002"/>
                    <a:pt x="32557" y="20357"/>
                    <a:pt x="37631" y="18589"/>
                  </a:cubicBezTo>
                  <a:cubicBezTo>
                    <a:pt x="41460" y="17250"/>
                    <a:pt x="45511" y="16424"/>
                    <a:pt x="49557" y="16424"/>
                  </a:cubicBezTo>
                  <a:cubicBezTo>
                    <a:pt x="50185" y="16424"/>
                    <a:pt x="50813" y="16444"/>
                    <a:pt x="51440" y="16485"/>
                  </a:cubicBezTo>
                  <a:lnTo>
                    <a:pt x="51440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4"/>
          <p:cNvSpPr/>
          <p:nvPr/>
        </p:nvSpPr>
        <p:spPr>
          <a:xfrm flipH="1">
            <a:off x="8" y="-17150"/>
            <a:ext cx="7530906" cy="1161801"/>
          </a:xfrm>
          <a:custGeom>
            <a:avLst/>
            <a:gdLst/>
            <a:ahLst/>
            <a:cxnLst/>
            <a:rect l="l" t="t" r="r" b="b"/>
            <a:pathLst>
              <a:path w="81279" h="12539" extrusionOk="0">
                <a:moveTo>
                  <a:pt x="1" y="0"/>
                </a:moveTo>
                <a:cubicBezTo>
                  <a:pt x="1590" y="2759"/>
                  <a:pt x="4422" y="4907"/>
                  <a:pt x="7696" y="5713"/>
                </a:cubicBezTo>
                <a:cubicBezTo>
                  <a:pt x="8992" y="6033"/>
                  <a:pt x="10311" y="6152"/>
                  <a:pt x="11643" y="6152"/>
                </a:cubicBezTo>
                <a:cubicBezTo>
                  <a:pt x="14274" y="6152"/>
                  <a:pt x="16951" y="5688"/>
                  <a:pt x="19583" y="5398"/>
                </a:cubicBezTo>
                <a:cubicBezTo>
                  <a:pt x="21130" y="5228"/>
                  <a:pt x="22713" y="5129"/>
                  <a:pt x="24295" y="5129"/>
                </a:cubicBezTo>
                <a:cubicBezTo>
                  <a:pt x="29290" y="5129"/>
                  <a:pt x="34274" y="6118"/>
                  <a:pt x="38099" y="8980"/>
                </a:cubicBezTo>
                <a:cubicBezTo>
                  <a:pt x="39319" y="9892"/>
                  <a:pt x="40542" y="11037"/>
                  <a:pt x="42110" y="11091"/>
                </a:cubicBezTo>
                <a:cubicBezTo>
                  <a:pt x="42148" y="11093"/>
                  <a:pt x="42186" y="11093"/>
                  <a:pt x="42223" y="11093"/>
                </a:cubicBezTo>
                <a:cubicBezTo>
                  <a:pt x="42979" y="11093"/>
                  <a:pt x="43714" y="10841"/>
                  <a:pt x="44422" y="10590"/>
                </a:cubicBezTo>
                <a:cubicBezTo>
                  <a:pt x="47739" y="9424"/>
                  <a:pt x="51053" y="8255"/>
                  <a:pt x="54367" y="7089"/>
                </a:cubicBezTo>
                <a:cubicBezTo>
                  <a:pt x="55665" y="6632"/>
                  <a:pt x="56996" y="6168"/>
                  <a:pt x="58385" y="6140"/>
                </a:cubicBezTo>
                <a:cubicBezTo>
                  <a:pt x="58425" y="6139"/>
                  <a:pt x="58464" y="6139"/>
                  <a:pt x="58504" y="6139"/>
                </a:cubicBezTo>
                <a:cubicBezTo>
                  <a:pt x="61351" y="6139"/>
                  <a:pt x="63808" y="7925"/>
                  <a:pt x="66058" y="9556"/>
                </a:cubicBezTo>
                <a:cubicBezTo>
                  <a:pt x="68104" y="11040"/>
                  <a:pt x="70476" y="12538"/>
                  <a:pt x="73013" y="12538"/>
                </a:cubicBezTo>
                <a:cubicBezTo>
                  <a:pt x="73303" y="12538"/>
                  <a:pt x="73595" y="12518"/>
                  <a:pt x="73889" y="12477"/>
                </a:cubicBezTo>
                <a:cubicBezTo>
                  <a:pt x="76979" y="12047"/>
                  <a:pt x="78954" y="9441"/>
                  <a:pt x="81279" y="7408"/>
                </a:cubicBezTo>
                <a:lnTo>
                  <a:pt x="81279" y="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720000" y="1217275"/>
            <a:ext cx="7703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bel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720725" y="335207"/>
            <a:ext cx="770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4"/>
          <p:cNvGrpSpPr/>
          <p:nvPr/>
        </p:nvGrpSpPr>
        <p:grpSpPr>
          <a:xfrm>
            <a:off x="6564675" y="727230"/>
            <a:ext cx="2257692" cy="4223433"/>
            <a:chOff x="6564675" y="727230"/>
            <a:chExt cx="2257692" cy="4223433"/>
          </a:xfrm>
        </p:grpSpPr>
        <p:sp>
          <p:nvSpPr>
            <p:cNvPr id="34" name="Google Shape;34;p4"/>
            <p:cNvSpPr/>
            <p:nvPr/>
          </p:nvSpPr>
          <p:spPr>
            <a:xfrm>
              <a:off x="8164873" y="727230"/>
              <a:ext cx="657495" cy="417411"/>
            </a:xfrm>
            <a:custGeom>
              <a:avLst/>
              <a:gdLst/>
              <a:ahLst/>
              <a:cxnLst/>
              <a:rect l="l" t="t" r="r" b="b"/>
              <a:pathLst>
                <a:path w="20956" h="13305" extrusionOk="0">
                  <a:moveTo>
                    <a:pt x="7016" y="1"/>
                  </a:moveTo>
                  <a:cubicBezTo>
                    <a:pt x="4747" y="1"/>
                    <a:pt x="3236" y="3460"/>
                    <a:pt x="3236" y="3460"/>
                  </a:cubicBezTo>
                  <a:lnTo>
                    <a:pt x="1" y="13305"/>
                  </a:lnTo>
                  <a:lnTo>
                    <a:pt x="20956" y="13305"/>
                  </a:lnTo>
                  <a:cubicBezTo>
                    <a:pt x="20956" y="13305"/>
                    <a:pt x="20956" y="10349"/>
                    <a:pt x="19830" y="8804"/>
                  </a:cubicBezTo>
                  <a:cubicBezTo>
                    <a:pt x="19541" y="8408"/>
                    <a:pt x="19170" y="8260"/>
                    <a:pt x="18777" y="8260"/>
                  </a:cubicBezTo>
                  <a:cubicBezTo>
                    <a:pt x="17636" y="8260"/>
                    <a:pt x="16312" y="9505"/>
                    <a:pt x="16312" y="9505"/>
                  </a:cubicBezTo>
                  <a:cubicBezTo>
                    <a:pt x="16312" y="9505"/>
                    <a:pt x="19268" y="5570"/>
                    <a:pt x="15329" y="2474"/>
                  </a:cubicBezTo>
                  <a:cubicBezTo>
                    <a:pt x="14630" y="1925"/>
                    <a:pt x="13976" y="1700"/>
                    <a:pt x="13372" y="1700"/>
                  </a:cubicBezTo>
                  <a:cubicBezTo>
                    <a:pt x="10809" y="1700"/>
                    <a:pt x="9158" y="5764"/>
                    <a:pt x="8896" y="6453"/>
                  </a:cubicBezTo>
                  <a:lnTo>
                    <a:pt x="8896" y="6453"/>
                  </a:lnTo>
                  <a:cubicBezTo>
                    <a:pt x="9152" y="5741"/>
                    <a:pt x="10596" y="1386"/>
                    <a:pt x="8016" y="225"/>
                  </a:cubicBezTo>
                  <a:cubicBezTo>
                    <a:pt x="7669" y="69"/>
                    <a:pt x="7335" y="1"/>
                    <a:pt x="7016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6564675" y="4633663"/>
              <a:ext cx="516800" cy="317000"/>
            </a:xfrm>
            <a:custGeom>
              <a:avLst/>
              <a:gdLst/>
              <a:ahLst/>
              <a:cxnLst/>
              <a:rect l="l" t="t" r="r" b="b"/>
              <a:pathLst>
                <a:path w="20672" h="12680" extrusionOk="0">
                  <a:moveTo>
                    <a:pt x="8163" y="1"/>
                  </a:moveTo>
                  <a:cubicBezTo>
                    <a:pt x="5536" y="1"/>
                    <a:pt x="3868" y="8571"/>
                    <a:pt x="3868" y="8571"/>
                  </a:cubicBezTo>
                  <a:cubicBezTo>
                    <a:pt x="3868" y="8571"/>
                    <a:pt x="3868" y="5673"/>
                    <a:pt x="2415" y="5189"/>
                  </a:cubicBezTo>
                  <a:cubicBezTo>
                    <a:pt x="2373" y="5175"/>
                    <a:pt x="2331" y="5168"/>
                    <a:pt x="2289" y="5168"/>
                  </a:cubicBezTo>
                  <a:cubicBezTo>
                    <a:pt x="910" y="5168"/>
                    <a:pt x="1" y="12680"/>
                    <a:pt x="1" y="12680"/>
                  </a:cubicBezTo>
                  <a:lnTo>
                    <a:pt x="19332" y="12680"/>
                  </a:lnTo>
                  <a:cubicBezTo>
                    <a:pt x="19332" y="12680"/>
                    <a:pt x="20672" y="3982"/>
                    <a:pt x="17638" y="2049"/>
                  </a:cubicBezTo>
                  <a:cubicBezTo>
                    <a:pt x="17327" y="1851"/>
                    <a:pt x="17011" y="1761"/>
                    <a:pt x="16694" y="1761"/>
                  </a:cubicBezTo>
                  <a:cubicBezTo>
                    <a:pt x="13927" y="1761"/>
                    <a:pt x="11117" y="8571"/>
                    <a:pt x="11117" y="8571"/>
                  </a:cubicBezTo>
                  <a:cubicBezTo>
                    <a:pt x="11117" y="8571"/>
                    <a:pt x="10875" y="114"/>
                    <a:pt x="8215" y="2"/>
                  </a:cubicBezTo>
                  <a:cubicBezTo>
                    <a:pt x="8198" y="1"/>
                    <a:pt x="8180" y="1"/>
                    <a:pt x="816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5"/>
          <p:cNvSpPr/>
          <p:nvPr/>
        </p:nvSpPr>
        <p:spPr>
          <a:xfrm>
            <a:off x="185025" y="192425"/>
            <a:ext cx="8710800" cy="4736400"/>
          </a:xfrm>
          <a:prstGeom prst="roundRect">
            <a:avLst>
              <a:gd name="adj" fmla="val 4332"/>
            </a:avLst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5"/>
          <p:cNvSpPr/>
          <p:nvPr/>
        </p:nvSpPr>
        <p:spPr>
          <a:xfrm rot="328127">
            <a:off x="7212856" y="1878192"/>
            <a:ext cx="1524832" cy="399277"/>
          </a:xfrm>
          <a:custGeom>
            <a:avLst/>
            <a:gdLst/>
            <a:ahLst/>
            <a:cxnLst/>
            <a:rect l="l" t="t" r="r" b="b"/>
            <a:pathLst>
              <a:path w="51947" h="13600" extrusionOk="0">
                <a:moveTo>
                  <a:pt x="43344" y="0"/>
                </a:moveTo>
                <a:cubicBezTo>
                  <a:pt x="37687" y="0"/>
                  <a:pt x="35398" y="7324"/>
                  <a:pt x="35398" y="7324"/>
                </a:cubicBezTo>
                <a:cubicBezTo>
                  <a:pt x="35398" y="7324"/>
                  <a:pt x="35067" y="2189"/>
                  <a:pt x="30035" y="2189"/>
                </a:cubicBezTo>
                <a:cubicBezTo>
                  <a:pt x="29527" y="2189"/>
                  <a:pt x="28972" y="2241"/>
                  <a:pt x="28364" y="2356"/>
                </a:cubicBezTo>
                <a:cubicBezTo>
                  <a:pt x="23327" y="3314"/>
                  <a:pt x="20292" y="9600"/>
                  <a:pt x="20292" y="9600"/>
                </a:cubicBezTo>
                <a:cubicBezTo>
                  <a:pt x="20292" y="9600"/>
                  <a:pt x="16970" y="8894"/>
                  <a:pt x="12902" y="8894"/>
                </a:cubicBezTo>
                <a:cubicBezTo>
                  <a:pt x="8335" y="8894"/>
                  <a:pt x="2827" y="9783"/>
                  <a:pt x="22" y="13558"/>
                </a:cubicBezTo>
                <a:cubicBezTo>
                  <a:pt x="1" y="13586"/>
                  <a:pt x="142" y="13599"/>
                  <a:pt x="426" y="13599"/>
                </a:cubicBezTo>
                <a:cubicBezTo>
                  <a:pt x="5165" y="13599"/>
                  <a:pt x="49749" y="9933"/>
                  <a:pt x="49749" y="9933"/>
                </a:cubicBezTo>
                <a:cubicBezTo>
                  <a:pt x="49749" y="9933"/>
                  <a:pt x="51947" y="1868"/>
                  <a:pt x="45042" y="210"/>
                </a:cubicBezTo>
                <a:cubicBezTo>
                  <a:pt x="44445" y="66"/>
                  <a:pt x="43880" y="0"/>
                  <a:pt x="433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5"/>
          <p:cNvSpPr/>
          <p:nvPr/>
        </p:nvSpPr>
        <p:spPr>
          <a:xfrm>
            <a:off x="2956551" y="4138513"/>
            <a:ext cx="789969" cy="286875"/>
          </a:xfrm>
          <a:custGeom>
            <a:avLst/>
            <a:gdLst/>
            <a:ahLst/>
            <a:cxnLst/>
            <a:rect l="l" t="t" r="r" b="b"/>
            <a:pathLst>
              <a:path w="14870" h="5400" extrusionOk="0">
                <a:moveTo>
                  <a:pt x="8228" y="1"/>
                </a:moveTo>
                <a:cubicBezTo>
                  <a:pt x="8018" y="1"/>
                  <a:pt x="7798" y="29"/>
                  <a:pt x="7568" y="89"/>
                </a:cubicBezTo>
                <a:cubicBezTo>
                  <a:pt x="4738" y="826"/>
                  <a:pt x="4137" y="3367"/>
                  <a:pt x="4137" y="3367"/>
                </a:cubicBezTo>
                <a:cubicBezTo>
                  <a:pt x="3578" y="2968"/>
                  <a:pt x="3077" y="2808"/>
                  <a:pt x="2634" y="2808"/>
                </a:cubicBezTo>
                <a:cubicBezTo>
                  <a:pt x="851" y="2808"/>
                  <a:pt x="0" y="5399"/>
                  <a:pt x="0" y="5399"/>
                </a:cubicBezTo>
                <a:lnTo>
                  <a:pt x="14870" y="5337"/>
                </a:lnTo>
                <a:cubicBezTo>
                  <a:pt x="13843" y="3707"/>
                  <a:pt x="12619" y="3489"/>
                  <a:pt x="12036" y="3489"/>
                </a:cubicBezTo>
                <a:cubicBezTo>
                  <a:pt x="11822" y="3489"/>
                  <a:pt x="11694" y="3518"/>
                  <a:pt x="11694" y="3518"/>
                </a:cubicBezTo>
                <a:cubicBezTo>
                  <a:pt x="11694" y="3518"/>
                  <a:pt x="10599" y="1"/>
                  <a:pt x="82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5"/>
          <p:cNvSpPr/>
          <p:nvPr/>
        </p:nvSpPr>
        <p:spPr>
          <a:xfrm>
            <a:off x="734051" y="1398963"/>
            <a:ext cx="789969" cy="286875"/>
          </a:xfrm>
          <a:custGeom>
            <a:avLst/>
            <a:gdLst/>
            <a:ahLst/>
            <a:cxnLst/>
            <a:rect l="l" t="t" r="r" b="b"/>
            <a:pathLst>
              <a:path w="14870" h="5400" extrusionOk="0">
                <a:moveTo>
                  <a:pt x="8228" y="1"/>
                </a:moveTo>
                <a:cubicBezTo>
                  <a:pt x="8018" y="1"/>
                  <a:pt x="7798" y="29"/>
                  <a:pt x="7568" y="89"/>
                </a:cubicBezTo>
                <a:cubicBezTo>
                  <a:pt x="4738" y="826"/>
                  <a:pt x="4137" y="3367"/>
                  <a:pt x="4137" y="3367"/>
                </a:cubicBezTo>
                <a:cubicBezTo>
                  <a:pt x="3578" y="2968"/>
                  <a:pt x="3077" y="2808"/>
                  <a:pt x="2634" y="2808"/>
                </a:cubicBezTo>
                <a:cubicBezTo>
                  <a:pt x="851" y="2808"/>
                  <a:pt x="0" y="5399"/>
                  <a:pt x="0" y="5399"/>
                </a:cubicBezTo>
                <a:lnTo>
                  <a:pt x="14870" y="5337"/>
                </a:lnTo>
                <a:cubicBezTo>
                  <a:pt x="13843" y="3707"/>
                  <a:pt x="12619" y="3489"/>
                  <a:pt x="12036" y="3489"/>
                </a:cubicBezTo>
                <a:cubicBezTo>
                  <a:pt x="11822" y="3489"/>
                  <a:pt x="11694" y="3518"/>
                  <a:pt x="11694" y="3518"/>
                </a:cubicBezTo>
                <a:cubicBezTo>
                  <a:pt x="11694" y="3518"/>
                  <a:pt x="10599" y="1"/>
                  <a:pt x="82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5"/>
          <p:cNvSpPr/>
          <p:nvPr/>
        </p:nvSpPr>
        <p:spPr>
          <a:xfrm flipH="1">
            <a:off x="17" y="-1"/>
            <a:ext cx="9149058" cy="4489776"/>
          </a:xfrm>
          <a:prstGeom prst="flowChartDocument">
            <a:avLst/>
          </a:prstGeom>
          <a:solidFill>
            <a:srgbClr val="FFFFFF">
              <a:alpha val="51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5"/>
          <p:cNvSpPr/>
          <p:nvPr/>
        </p:nvSpPr>
        <p:spPr>
          <a:xfrm rot="-5400000" flipH="1">
            <a:off x="3708850" y="-1032300"/>
            <a:ext cx="1726500" cy="7293600"/>
          </a:xfrm>
          <a:prstGeom prst="roundRect">
            <a:avLst>
              <a:gd name="adj" fmla="val 888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5"/>
          <p:cNvSpPr txBox="1">
            <a:spLocks noGrp="1"/>
          </p:cNvSpPr>
          <p:nvPr>
            <p:ph type="title"/>
          </p:nvPr>
        </p:nvSpPr>
        <p:spPr>
          <a:xfrm>
            <a:off x="720725" y="1622600"/>
            <a:ext cx="7702500" cy="18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7"/>
          <p:cNvSpPr/>
          <p:nvPr/>
        </p:nvSpPr>
        <p:spPr>
          <a:xfrm flipH="1">
            <a:off x="17" y="-1"/>
            <a:ext cx="9149058" cy="4489776"/>
          </a:xfrm>
          <a:prstGeom prst="flowChartDocument">
            <a:avLst/>
          </a:prstGeom>
          <a:solidFill>
            <a:srgbClr val="FFFFFF">
              <a:alpha val="51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4" name="Google Shape;354;p37"/>
          <p:cNvGrpSpPr/>
          <p:nvPr/>
        </p:nvGrpSpPr>
        <p:grpSpPr>
          <a:xfrm>
            <a:off x="563600" y="405240"/>
            <a:ext cx="8016600" cy="830975"/>
            <a:chOff x="563600" y="366625"/>
            <a:chExt cx="8016600" cy="830975"/>
          </a:xfrm>
        </p:grpSpPr>
        <p:sp>
          <p:nvSpPr>
            <p:cNvPr id="355" name="Google Shape;355;p37"/>
            <p:cNvSpPr/>
            <p:nvPr/>
          </p:nvSpPr>
          <p:spPr>
            <a:xfrm rot="10800000">
              <a:off x="4411200" y="919500"/>
              <a:ext cx="321600" cy="278100"/>
            </a:xfrm>
            <a:prstGeom prst="triangle">
              <a:avLst>
                <a:gd name="adj" fmla="val 10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7"/>
            <p:cNvSpPr/>
            <p:nvPr/>
          </p:nvSpPr>
          <p:spPr>
            <a:xfrm rot="-5400000" flipH="1">
              <a:off x="4278050" y="-3347825"/>
              <a:ext cx="587700" cy="8016600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" name="Google Shape;357;p37"/>
          <p:cNvSpPr txBox="1">
            <a:spLocks noGrp="1"/>
          </p:cNvSpPr>
          <p:nvPr>
            <p:ph type="title"/>
          </p:nvPr>
        </p:nvSpPr>
        <p:spPr>
          <a:xfrm>
            <a:off x="1126500" y="572125"/>
            <a:ext cx="68901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58" name="Google Shape;358;p37"/>
          <p:cNvGrpSpPr/>
          <p:nvPr/>
        </p:nvGrpSpPr>
        <p:grpSpPr>
          <a:xfrm>
            <a:off x="185025" y="192425"/>
            <a:ext cx="8710800" cy="4736400"/>
            <a:chOff x="185025" y="192425"/>
            <a:chExt cx="8710800" cy="4736400"/>
          </a:xfrm>
        </p:grpSpPr>
        <p:sp>
          <p:nvSpPr>
            <p:cNvPr id="359" name="Google Shape;359;p37"/>
            <p:cNvSpPr/>
            <p:nvPr/>
          </p:nvSpPr>
          <p:spPr>
            <a:xfrm>
              <a:off x="185025" y="192425"/>
              <a:ext cx="8710800" cy="4736400"/>
            </a:xfrm>
            <a:prstGeom prst="roundRect">
              <a:avLst>
                <a:gd name="adj" fmla="val 4332"/>
              </a:avLst>
            </a:pr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7"/>
            <p:cNvSpPr/>
            <p:nvPr/>
          </p:nvSpPr>
          <p:spPr>
            <a:xfrm rot="328127">
              <a:off x="7110106" y="4177617"/>
              <a:ext cx="1524832" cy="399277"/>
            </a:xfrm>
            <a:custGeom>
              <a:avLst/>
              <a:gdLst/>
              <a:ahLst/>
              <a:cxnLst/>
              <a:rect l="l" t="t" r="r" b="b"/>
              <a:pathLst>
                <a:path w="51947" h="13600" extrusionOk="0">
                  <a:moveTo>
                    <a:pt x="43344" y="0"/>
                  </a:moveTo>
                  <a:cubicBezTo>
                    <a:pt x="37687" y="0"/>
                    <a:pt x="35398" y="7324"/>
                    <a:pt x="35398" y="7324"/>
                  </a:cubicBezTo>
                  <a:cubicBezTo>
                    <a:pt x="35398" y="7324"/>
                    <a:pt x="35067" y="2189"/>
                    <a:pt x="30035" y="2189"/>
                  </a:cubicBezTo>
                  <a:cubicBezTo>
                    <a:pt x="29527" y="2189"/>
                    <a:pt x="28972" y="2241"/>
                    <a:pt x="28364" y="2356"/>
                  </a:cubicBezTo>
                  <a:cubicBezTo>
                    <a:pt x="23327" y="3314"/>
                    <a:pt x="20292" y="9600"/>
                    <a:pt x="20292" y="9600"/>
                  </a:cubicBezTo>
                  <a:cubicBezTo>
                    <a:pt x="20292" y="9600"/>
                    <a:pt x="16970" y="8894"/>
                    <a:pt x="12902" y="8894"/>
                  </a:cubicBezTo>
                  <a:cubicBezTo>
                    <a:pt x="8335" y="8894"/>
                    <a:pt x="2827" y="9783"/>
                    <a:pt x="22" y="13558"/>
                  </a:cubicBezTo>
                  <a:cubicBezTo>
                    <a:pt x="1" y="13586"/>
                    <a:pt x="142" y="13599"/>
                    <a:pt x="426" y="13599"/>
                  </a:cubicBezTo>
                  <a:cubicBezTo>
                    <a:pt x="5165" y="13599"/>
                    <a:pt x="49749" y="9933"/>
                    <a:pt x="49749" y="9933"/>
                  </a:cubicBezTo>
                  <a:cubicBezTo>
                    <a:pt x="49749" y="9933"/>
                    <a:pt x="51947" y="1868"/>
                    <a:pt x="45042" y="210"/>
                  </a:cubicBezTo>
                  <a:cubicBezTo>
                    <a:pt x="44445" y="66"/>
                    <a:pt x="43880" y="0"/>
                    <a:pt x="433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7"/>
            <p:cNvSpPr/>
            <p:nvPr/>
          </p:nvSpPr>
          <p:spPr>
            <a:xfrm>
              <a:off x="720001" y="845126"/>
              <a:ext cx="789969" cy="286875"/>
            </a:xfrm>
            <a:custGeom>
              <a:avLst/>
              <a:gdLst/>
              <a:ahLst/>
              <a:cxnLst/>
              <a:rect l="l" t="t" r="r" b="b"/>
              <a:pathLst>
                <a:path w="14870" h="5400" extrusionOk="0">
                  <a:moveTo>
                    <a:pt x="8228" y="1"/>
                  </a:moveTo>
                  <a:cubicBezTo>
                    <a:pt x="8018" y="1"/>
                    <a:pt x="7798" y="29"/>
                    <a:pt x="7568" y="89"/>
                  </a:cubicBezTo>
                  <a:cubicBezTo>
                    <a:pt x="4738" y="826"/>
                    <a:pt x="4137" y="3367"/>
                    <a:pt x="4137" y="3367"/>
                  </a:cubicBezTo>
                  <a:cubicBezTo>
                    <a:pt x="3578" y="2968"/>
                    <a:pt x="3077" y="2808"/>
                    <a:pt x="2634" y="2808"/>
                  </a:cubicBezTo>
                  <a:cubicBezTo>
                    <a:pt x="851" y="2808"/>
                    <a:pt x="0" y="5399"/>
                    <a:pt x="0" y="5399"/>
                  </a:cubicBezTo>
                  <a:lnTo>
                    <a:pt x="14870" y="5337"/>
                  </a:lnTo>
                  <a:cubicBezTo>
                    <a:pt x="13843" y="3707"/>
                    <a:pt x="12619" y="3489"/>
                    <a:pt x="12036" y="3489"/>
                  </a:cubicBezTo>
                  <a:cubicBezTo>
                    <a:pt x="11822" y="3489"/>
                    <a:pt x="11694" y="3518"/>
                    <a:pt x="11694" y="3518"/>
                  </a:cubicBezTo>
                  <a:cubicBezTo>
                    <a:pt x="11694" y="3518"/>
                    <a:pt x="10599" y="1"/>
                    <a:pt x="82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BLANK_1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0"/>
          <p:cNvSpPr/>
          <p:nvPr/>
        </p:nvSpPr>
        <p:spPr>
          <a:xfrm flipH="1">
            <a:off x="17" y="-1"/>
            <a:ext cx="9149058" cy="4489776"/>
          </a:xfrm>
          <a:prstGeom prst="flowChartDocument">
            <a:avLst/>
          </a:prstGeom>
          <a:solidFill>
            <a:srgbClr val="FFFFFF">
              <a:alpha val="51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40"/>
          <p:cNvSpPr txBox="1">
            <a:spLocks noGrp="1"/>
          </p:cNvSpPr>
          <p:nvPr>
            <p:ph type="title" hasCustomPrompt="1"/>
          </p:nvPr>
        </p:nvSpPr>
        <p:spPr>
          <a:xfrm>
            <a:off x="1563000" y="598086"/>
            <a:ext cx="17070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75" name="Google Shape;375;p40"/>
          <p:cNvSpPr txBox="1">
            <a:spLocks noGrp="1"/>
          </p:cNvSpPr>
          <p:nvPr>
            <p:ph type="ctrTitle" idx="2"/>
          </p:nvPr>
        </p:nvSpPr>
        <p:spPr>
          <a:xfrm>
            <a:off x="959250" y="1541587"/>
            <a:ext cx="2914500" cy="3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76" name="Google Shape;376;p40"/>
          <p:cNvSpPr txBox="1">
            <a:spLocks noGrp="1"/>
          </p:cNvSpPr>
          <p:nvPr>
            <p:ph type="subTitle" idx="1"/>
          </p:nvPr>
        </p:nvSpPr>
        <p:spPr>
          <a:xfrm>
            <a:off x="1101000" y="1827884"/>
            <a:ext cx="2631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377" name="Google Shape;377;p40"/>
          <p:cNvSpPr txBox="1">
            <a:spLocks noGrp="1"/>
          </p:cNvSpPr>
          <p:nvPr>
            <p:ph type="title" idx="3" hasCustomPrompt="1"/>
          </p:nvPr>
        </p:nvSpPr>
        <p:spPr>
          <a:xfrm>
            <a:off x="5963266" y="598086"/>
            <a:ext cx="17070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78" name="Google Shape;378;p40"/>
          <p:cNvSpPr txBox="1">
            <a:spLocks noGrp="1"/>
          </p:cNvSpPr>
          <p:nvPr>
            <p:ph type="ctrTitle" idx="4"/>
          </p:nvPr>
        </p:nvSpPr>
        <p:spPr>
          <a:xfrm>
            <a:off x="5359516" y="1541587"/>
            <a:ext cx="2914500" cy="3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79" name="Google Shape;379;p40"/>
          <p:cNvSpPr txBox="1">
            <a:spLocks noGrp="1"/>
          </p:cNvSpPr>
          <p:nvPr>
            <p:ph type="subTitle" idx="5"/>
          </p:nvPr>
        </p:nvSpPr>
        <p:spPr>
          <a:xfrm>
            <a:off x="5501266" y="1827884"/>
            <a:ext cx="2631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380" name="Google Shape;380;p40"/>
          <p:cNvSpPr txBox="1">
            <a:spLocks noGrp="1"/>
          </p:cNvSpPr>
          <p:nvPr>
            <p:ph type="title" idx="6" hasCustomPrompt="1"/>
          </p:nvPr>
        </p:nvSpPr>
        <p:spPr>
          <a:xfrm>
            <a:off x="1563000" y="2837436"/>
            <a:ext cx="17070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81" name="Google Shape;381;p40"/>
          <p:cNvSpPr txBox="1">
            <a:spLocks noGrp="1"/>
          </p:cNvSpPr>
          <p:nvPr>
            <p:ph type="ctrTitle" idx="7"/>
          </p:nvPr>
        </p:nvSpPr>
        <p:spPr>
          <a:xfrm>
            <a:off x="959250" y="3780937"/>
            <a:ext cx="2914500" cy="3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2" name="Google Shape;382;p40"/>
          <p:cNvSpPr txBox="1">
            <a:spLocks noGrp="1"/>
          </p:cNvSpPr>
          <p:nvPr>
            <p:ph type="subTitle" idx="8"/>
          </p:nvPr>
        </p:nvSpPr>
        <p:spPr>
          <a:xfrm>
            <a:off x="1101000" y="4067234"/>
            <a:ext cx="2631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383" name="Google Shape;383;p40"/>
          <p:cNvSpPr txBox="1">
            <a:spLocks noGrp="1"/>
          </p:cNvSpPr>
          <p:nvPr>
            <p:ph type="title" idx="9" hasCustomPrompt="1"/>
          </p:nvPr>
        </p:nvSpPr>
        <p:spPr>
          <a:xfrm>
            <a:off x="5963266" y="2837436"/>
            <a:ext cx="17070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84" name="Google Shape;384;p40"/>
          <p:cNvSpPr txBox="1">
            <a:spLocks noGrp="1"/>
          </p:cNvSpPr>
          <p:nvPr>
            <p:ph type="ctrTitle" idx="13"/>
          </p:nvPr>
        </p:nvSpPr>
        <p:spPr>
          <a:xfrm>
            <a:off x="5359516" y="3780937"/>
            <a:ext cx="2914500" cy="3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5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5" name="Google Shape;385;p40"/>
          <p:cNvSpPr txBox="1">
            <a:spLocks noGrp="1"/>
          </p:cNvSpPr>
          <p:nvPr>
            <p:ph type="subTitle" idx="14"/>
          </p:nvPr>
        </p:nvSpPr>
        <p:spPr>
          <a:xfrm>
            <a:off x="5501266" y="4067234"/>
            <a:ext cx="2631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Didact Gothic"/>
              <a:buNone/>
              <a:defRPr sz="10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grpSp>
        <p:nvGrpSpPr>
          <p:cNvPr id="386" name="Google Shape;386;p40"/>
          <p:cNvGrpSpPr/>
          <p:nvPr/>
        </p:nvGrpSpPr>
        <p:grpSpPr>
          <a:xfrm>
            <a:off x="185025" y="192425"/>
            <a:ext cx="8710800" cy="4736400"/>
            <a:chOff x="185025" y="192425"/>
            <a:chExt cx="8710800" cy="4736400"/>
          </a:xfrm>
        </p:grpSpPr>
        <p:sp>
          <p:nvSpPr>
            <p:cNvPr id="387" name="Google Shape;387;p40"/>
            <p:cNvSpPr/>
            <p:nvPr/>
          </p:nvSpPr>
          <p:spPr>
            <a:xfrm>
              <a:off x="185025" y="192425"/>
              <a:ext cx="8710800" cy="4736400"/>
            </a:xfrm>
            <a:prstGeom prst="roundRect">
              <a:avLst>
                <a:gd name="adj" fmla="val 4332"/>
              </a:avLst>
            </a:pr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0"/>
            <p:cNvSpPr/>
            <p:nvPr/>
          </p:nvSpPr>
          <p:spPr>
            <a:xfrm rot="328127">
              <a:off x="7209931" y="521717"/>
              <a:ext cx="1524832" cy="399277"/>
            </a:xfrm>
            <a:custGeom>
              <a:avLst/>
              <a:gdLst/>
              <a:ahLst/>
              <a:cxnLst/>
              <a:rect l="l" t="t" r="r" b="b"/>
              <a:pathLst>
                <a:path w="51947" h="13600" extrusionOk="0">
                  <a:moveTo>
                    <a:pt x="43344" y="0"/>
                  </a:moveTo>
                  <a:cubicBezTo>
                    <a:pt x="37687" y="0"/>
                    <a:pt x="35398" y="7324"/>
                    <a:pt x="35398" y="7324"/>
                  </a:cubicBezTo>
                  <a:cubicBezTo>
                    <a:pt x="35398" y="7324"/>
                    <a:pt x="35067" y="2189"/>
                    <a:pt x="30035" y="2189"/>
                  </a:cubicBezTo>
                  <a:cubicBezTo>
                    <a:pt x="29527" y="2189"/>
                    <a:pt x="28972" y="2241"/>
                    <a:pt x="28364" y="2356"/>
                  </a:cubicBezTo>
                  <a:cubicBezTo>
                    <a:pt x="23327" y="3314"/>
                    <a:pt x="20292" y="9600"/>
                    <a:pt x="20292" y="9600"/>
                  </a:cubicBezTo>
                  <a:cubicBezTo>
                    <a:pt x="20292" y="9600"/>
                    <a:pt x="16970" y="8894"/>
                    <a:pt x="12902" y="8894"/>
                  </a:cubicBezTo>
                  <a:cubicBezTo>
                    <a:pt x="8335" y="8894"/>
                    <a:pt x="2827" y="9783"/>
                    <a:pt x="22" y="13558"/>
                  </a:cubicBezTo>
                  <a:cubicBezTo>
                    <a:pt x="1" y="13586"/>
                    <a:pt x="142" y="13599"/>
                    <a:pt x="426" y="13599"/>
                  </a:cubicBezTo>
                  <a:cubicBezTo>
                    <a:pt x="5165" y="13599"/>
                    <a:pt x="49749" y="9933"/>
                    <a:pt x="49749" y="9933"/>
                  </a:cubicBezTo>
                  <a:cubicBezTo>
                    <a:pt x="49749" y="9933"/>
                    <a:pt x="51947" y="1868"/>
                    <a:pt x="45042" y="210"/>
                  </a:cubicBezTo>
                  <a:cubicBezTo>
                    <a:pt x="44445" y="66"/>
                    <a:pt x="43880" y="0"/>
                    <a:pt x="433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4126776" y="3548888"/>
              <a:ext cx="789969" cy="286875"/>
            </a:xfrm>
            <a:custGeom>
              <a:avLst/>
              <a:gdLst/>
              <a:ahLst/>
              <a:cxnLst/>
              <a:rect l="l" t="t" r="r" b="b"/>
              <a:pathLst>
                <a:path w="14870" h="5400" extrusionOk="0">
                  <a:moveTo>
                    <a:pt x="8228" y="1"/>
                  </a:moveTo>
                  <a:cubicBezTo>
                    <a:pt x="8018" y="1"/>
                    <a:pt x="7798" y="29"/>
                    <a:pt x="7568" y="89"/>
                  </a:cubicBezTo>
                  <a:cubicBezTo>
                    <a:pt x="4738" y="826"/>
                    <a:pt x="4137" y="3367"/>
                    <a:pt x="4137" y="3367"/>
                  </a:cubicBezTo>
                  <a:cubicBezTo>
                    <a:pt x="3578" y="2968"/>
                    <a:pt x="3077" y="2808"/>
                    <a:pt x="2634" y="2808"/>
                  </a:cubicBezTo>
                  <a:cubicBezTo>
                    <a:pt x="851" y="2808"/>
                    <a:pt x="0" y="5399"/>
                    <a:pt x="0" y="5399"/>
                  </a:cubicBezTo>
                  <a:lnTo>
                    <a:pt x="14870" y="5337"/>
                  </a:lnTo>
                  <a:cubicBezTo>
                    <a:pt x="13843" y="3707"/>
                    <a:pt x="12619" y="3489"/>
                    <a:pt x="12036" y="3489"/>
                  </a:cubicBezTo>
                  <a:cubicBezTo>
                    <a:pt x="11822" y="3489"/>
                    <a:pt x="11694" y="3518"/>
                    <a:pt x="11694" y="3518"/>
                  </a:cubicBezTo>
                  <a:cubicBezTo>
                    <a:pt x="11694" y="3518"/>
                    <a:pt x="10599" y="1"/>
                    <a:pt x="82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479101" y="992751"/>
              <a:ext cx="789969" cy="286875"/>
            </a:xfrm>
            <a:custGeom>
              <a:avLst/>
              <a:gdLst/>
              <a:ahLst/>
              <a:cxnLst/>
              <a:rect l="l" t="t" r="r" b="b"/>
              <a:pathLst>
                <a:path w="14870" h="5400" extrusionOk="0">
                  <a:moveTo>
                    <a:pt x="8228" y="1"/>
                  </a:moveTo>
                  <a:cubicBezTo>
                    <a:pt x="8018" y="1"/>
                    <a:pt x="7798" y="29"/>
                    <a:pt x="7568" y="89"/>
                  </a:cubicBezTo>
                  <a:cubicBezTo>
                    <a:pt x="4738" y="826"/>
                    <a:pt x="4137" y="3367"/>
                    <a:pt x="4137" y="3367"/>
                  </a:cubicBezTo>
                  <a:cubicBezTo>
                    <a:pt x="3578" y="2968"/>
                    <a:pt x="3077" y="2808"/>
                    <a:pt x="2634" y="2808"/>
                  </a:cubicBezTo>
                  <a:cubicBezTo>
                    <a:pt x="851" y="2808"/>
                    <a:pt x="0" y="5399"/>
                    <a:pt x="0" y="5399"/>
                  </a:cubicBezTo>
                  <a:lnTo>
                    <a:pt x="14870" y="5337"/>
                  </a:lnTo>
                  <a:cubicBezTo>
                    <a:pt x="13843" y="3707"/>
                    <a:pt x="12619" y="3489"/>
                    <a:pt x="12036" y="3489"/>
                  </a:cubicBezTo>
                  <a:cubicBezTo>
                    <a:pt x="11822" y="3489"/>
                    <a:pt x="11694" y="3518"/>
                    <a:pt x="11694" y="3518"/>
                  </a:cubicBezTo>
                  <a:cubicBezTo>
                    <a:pt x="11694" y="3518"/>
                    <a:pt x="10599" y="1"/>
                    <a:pt x="82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5"/>
          <p:cNvSpPr/>
          <p:nvPr/>
        </p:nvSpPr>
        <p:spPr>
          <a:xfrm>
            <a:off x="17" y="-1"/>
            <a:ext cx="9149058" cy="4489776"/>
          </a:xfrm>
          <a:prstGeom prst="flowChartDocument">
            <a:avLst/>
          </a:prstGeom>
          <a:solidFill>
            <a:srgbClr val="FFFFFF">
              <a:alpha val="51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9" name="Google Shape;439;p45"/>
          <p:cNvGrpSpPr/>
          <p:nvPr/>
        </p:nvGrpSpPr>
        <p:grpSpPr>
          <a:xfrm>
            <a:off x="185025" y="192425"/>
            <a:ext cx="8710800" cy="4863399"/>
            <a:chOff x="185025" y="192425"/>
            <a:chExt cx="8710800" cy="4863399"/>
          </a:xfrm>
        </p:grpSpPr>
        <p:sp>
          <p:nvSpPr>
            <p:cNvPr id="440" name="Google Shape;440;p45"/>
            <p:cNvSpPr/>
            <p:nvPr/>
          </p:nvSpPr>
          <p:spPr>
            <a:xfrm>
              <a:off x="185025" y="192425"/>
              <a:ext cx="8710800" cy="4736400"/>
            </a:xfrm>
            <a:prstGeom prst="roundRect">
              <a:avLst>
                <a:gd name="adj" fmla="val 4332"/>
              </a:avLst>
            </a:pr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5"/>
            <p:cNvSpPr/>
            <p:nvPr/>
          </p:nvSpPr>
          <p:spPr>
            <a:xfrm rot="328127">
              <a:off x="7273006" y="721267"/>
              <a:ext cx="1524832" cy="399277"/>
            </a:xfrm>
            <a:custGeom>
              <a:avLst/>
              <a:gdLst/>
              <a:ahLst/>
              <a:cxnLst/>
              <a:rect l="l" t="t" r="r" b="b"/>
              <a:pathLst>
                <a:path w="51947" h="13600" extrusionOk="0">
                  <a:moveTo>
                    <a:pt x="43344" y="0"/>
                  </a:moveTo>
                  <a:cubicBezTo>
                    <a:pt x="37687" y="0"/>
                    <a:pt x="35398" y="7324"/>
                    <a:pt x="35398" y="7324"/>
                  </a:cubicBezTo>
                  <a:cubicBezTo>
                    <a:pt x="35398" y="7324"/>
                    <a:pt x="35067" y="2189"/>
                    <a:pt x="30035" y="2189"/>
                  </a:cubicBezTo>
                  <a:cubicBezTo>
                    <a:pt x="29527" y="2189"/>
                    <a:pt x="28972" y="2241"/>
                    <a:pt x="28364" y="2356"/>
                  </a:cubicBezTo>
                  <a:cubicBezTo>
                    <a:pt x="23327" y="3314"/>
                    <a:pt x="20292" y="9600"/>
                    <a:pt x="20292" y="9600"/>
                  </a:cubicBezTo>
                  <a:cubicBezTo>
                    <a:pt x="20292" y="9600"/>
                    <a:pt x="16970" y="8894"/>
                    <a:pt x="12902" y="8894"/>
                  </a:cubicBezTo>
                  <a:cubicBezTo>
                    <a:pt x="8335" y="8894"/>
                    <a:pt x="2827" y="9783"/>
                    <a:pt x="22" y="13558"/>
                  </a:cubicBezTo>
                  <a:cubicBezTo>
                    <a:pt x="1" y="13586"/>
                    <a:pt x="142" y="13599"/>
                    <a:pt x="426" y="13599"/>
                  </a:cubicBezTo>
                  <a:cubicBezTo>
                    <a:pt x="5165" y="13599"/>
                    <a:pt x="49749" y="9933"/>
                    <a:pt x="49749" y="9933"/>
                  </a:cubicBezTo>
                  <a:cubicBezTo>
                    <a:pt x="49749" y="9933"/>
                    <a:pt x="51947" y="1868"/>
                    <a:pt x="45042" y="210"/>
                  </a:cubicBezTo>
                  <a:cubicBezTo>
                    <a:pt x="44445" y="66"/>
                    <a:pt x="43880" y="0"/>
                    <a:pt x="433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5"/>
            <p:cNvSpPr/>
            <p:nvPr/>
          </p:nvSpPr>
          <p:spPr>
            <a:xfrm>
              <a:off x="185025" y="4681429"/>
              <a:ext cx="1030937" cy="374396"/>
            </a:xfrm>
            <a:custGeom>
              <a:avLst/>
              <a:gdLst/>
              <a:ahLst/>
              <a:cxnLst/>
              <a:rect l="l" t="t" r="r" b="b"/>
              <a:pathLst>
                <a:path w="14870" h="5400" extrusionOk="0">
                  <a:moveTo>
                    <a:pt x="8228" y="1"/>
                  </a:moveTo>
                  <a:cubicBezTo>
                    <a:pt x="8018" y="1"/>
                    <a:pt x="7798" y="29"/>
                    <a:pt x="7568" y="89"/>
                  </a:cubicBezTo>
                  <a:cubicBezTo>
                    <a:pt x="4738" y="826"/>
                    <a:pt x="4137" y="3367"/>
                    <a:pt x="4137" y="3367"/>
                  </a:cubicBezTo>
                  <a:cubicBezTo>
                    <a:pt x="3578" y="2968"/>
                    <a:pt x="3077" y="2808"/>
                    <a:pt x="2634" y="2808"/>
                  </a:cubicBezTo>
                  <a:cubicBezTo>
                    <a:pt x="851" y="2808"/>
                    <a:pt x="0" y="5399"/>
                    <a:pt x="0" y="5399"/>
                  </a:cubicBezTo>
                  <a:lnTo>
                    <a:pt x="14870" y="5337"/>
                  </a:lnTo>
                  <a:cubicBezTo>
                    <a:pt x="13843" y="3707"/>
                    <a:pt x="12619" y="3489"/>
                    <a:pt x="12036" y="3489"/>
                  </a:cubicBezTo>
                  <a:cubicBezTo>
                    <a:pt x="11822" y="3489"/>
                    <a:pt x="11694" y="3518"/>
                    <a:pt x="11694" y="3518"/>
                  </a:cubicBezTo>
                  <a:cubicBezTo>
                    <a:pt x="11694" y="3518"/>
                    <a:pt x="10599" y="1"/>
                    <a:pt x="82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6"/>
          <p:cNvSpPr/>
          <p:nvPr/>
        </p:nvSpPr>
        <p:spPr>
          <a:xfrm flipH="1">
            <a:off x="17" y="-1"/>
            <a:ext cx="9149058" cy="4489776"/>
          </a:xfrm>
          <a:prstGeom prst="flowChartDocument">
            <a:avLst/>
          </a:prstGeom>
          <a:solidFill>
            <a:srgbClr val="FFFFFF">
              <a:alpha val="51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_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5"/>
          <p:cNvGrpSpPr/>
          <p:nvPr/>
        </p:nvGrpSpPr>
        <p:grpSpPr>
          <a:xfrm>
            <a:off x="-6481" y="-15475"/>
            <a:ext cx="9152674" cy="5160384"/>
            <a:chOff x="-6481" y="-15475"/>
            <a:chExt cx="9152674" cy="5160384"/>
          </a:xfrm>
        </p:grpSpPr>
        <p:sp>
          <p:nvSpPr>
            <p:cNvPr id="38" name="Google Shape;38;p5"/>
            <p:cNvSpPr/>
            <p:nvPr/>
          </p:nvSpPr>
          <p:spPr>
            <a:xfrm>
              <a:off x="-6481" y="2300050"/>
              <a:ext cx="4740242" cy="2844859"/>
            </a:xfrm>
            <a:custGeom>
              <a:avLst/>
              <a:gdLst/>
              <a:ahLst/>
              <a:cxnLst/>
              <a:rect l="l" t="t" r="r" b="b"/>
              <a:pathLst>
                <a:path w="36724" h="19638" extrusionOk="0">
                  <a:moveTo>
                    <a:pt x="16957" y="0"/>
                  </a:moveTo>
                  <a:cubicBezTo>
                    <a:pt x="16287" y="0"/>
                    <a:pt x="15615" y="75"/>
                    <a:pt x="14951" y="173"/>
                  </a:cubicBezTo>
                  <a:cubicBezTo>
                    <a:pt x="12377" y="550"/>
                    <a:pt x="9853" y="1264"/>
                    <a:pt x="7265" y="1520"/>
                  </a:cubicBezTo>
                  <a:cubicBezTo>
                    <a:pt x="6691" y="1576"/>
                    <a:pt x="6110" y="1608"/>
                    <a:pt x="5529" y="1608"/>
                  </a:cubicBezTo>
                  <a:cubicBezTo>
                    <a:pt x="3589" y="1608"/>
                    <a:pt x="1651" y="1253"/>
                    <a:pt x="0" y="284"/>
                  </a:cubicBezTo>
                  <a:lnTo>
                    <a:pt x="0" y="19638"/>
                  </a:lnTo>
                  <a:lnTo>
                    <a:pt x="36474" y="19630"/>
                  </a:lnTo>
                  <a:cubicBezTo>
                    <a:pt x="36474" y="19631"/>
                    <a:pt x="36475" y="19632"/>
                    <a:pt x="36475" y="19632"/>
                  </a:cubicBezTo>
                  <a:cubicBezTo>
                    <a:pt x="36487" y="19632"/>
                    <a:pt x="36710" y="18887"/>
                    <a:pt x="36714" y="18402"/>
                  </a:cubicBezTo>
                  <a:cubicBezTo>
                    <a:pt x="36724" y="16228"/>
                    <a:pt x="35596" y="14142"/>
                    <a:pt x="33976" y="12691"/>
                  </a:cubicBezTo>
                  <a:cubicBezTo>
                    <a:pt x="32353" y="11241"/>
                    <a:pt x="30276" y="10372"/>
                    <a:pt x="28155" y="9881"/>
                  </a:cubicBezTo>
                  <a:cubicBezTo>
                    <a:pt x="26486" y="9497"/>
                    <a:pt x="24617" y="9248"/>
                    <a:pt x="23486" y="7960"/>
                  </a:cubicBezTo>
                  <a:cubicBezTo>
                    <a:pt x="21967" y="6230"/>
                    <a:pt x="22454" y="3378"/>
                    <a:pt x="20994" y="1599"/>
                  </a:cubicBezTo>
                  <a:cubicBezTo>
                    <a:pt x="20309" y="762"/>
                    <a:pt x="19257" y="277"/>
                    <a:pt x="18188" y="98"/>
                  </a:cubicBezTo>
                  <a:cubicBezTo>
                    <a:pt x="17781" y="29"/>
                    <a:pt x="17369" y="0"/>
                    <a:pt x="16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5"/>
            <p:cNvSpPr/>
            <p:nvPr/>
          </p:nvSpPr>
          <p:spPr>
            <a:xfrm rot="10800000">
              <a:off x="4405951" y="-15475"/>
              <a:ext cx="4740242" cy="2844859"/>
            </a:xfrm>
            <a:custGeom>
              <a:avLst/>
              <a:gdLst/>
              <a:ahLst/>
              <a:cxnLst/>
              <a:rect l="l" t="t" r="r" b="b"/>
              <a:pathLst>
                <a:path w="36724" h="19638" extrusionOk="0">
                  <a:moveTo>
                    <a:pt x="16957" y="0"/>
                  </a:moveTo>
                  <a:cubicBezTo>
                    <a:pt x="16287" y="0"/>
                    <a:pt x="15615" y="75"/>
                    <a:pt x="14951" y="173"/>
                  </a:cubicBezTo>
                  <a:cubicBezTo>
                    <a:pt x="12377" y="550"/>
                    <a:pt x="9853" y="1264"/>
                    <a:pt x="7265" y="1520"/>
                  </a:cubicBezTo>
                  <a:cubicBezTo>
                    <a:pt x="6691" y="1576"/>
                    <a:pt x="6110" y="1608"/>
                    <a:pt x="5529" y="1608"/>
                  </a:cubicBezTo>
                  <a:cubicBezTo>
                    <a:pt x="3589" y="1608"/>
                    <a:pt x="1651" y="1253"/>
                    <a:pt x="0" y="284"/>
                  </a:cubicBezTo>
                  <a:lnTo>
                    <a:pt x="0" y="19638"/>
                  </a:lnTo>
                  <a:lnTo>
                    <a:pt x="36474" y="19630"/>
                  </a:lnTo>
                  <a:cubicBezTo>
                    <a:pt x="36474" y="19631"/>
                    <a:pt x="36475" y="19632"/>
                    <a:pt x="36475" y="19632"/>
                  </a:cubicBezTo>
                  <a:cubicBezTo>
                    <a:pt x="36487" y="19632"/>
                    <a:pt x="36710" y="18887"/>
                    <a:pt x="36714" y="18402"/>
                  </a:cubicBezTo>
                  <a:cubicBezTo>
                    <a:pt x="36724" y="16228"/>
                    <a:pt x="35596" y="14142"/>
                    <a:pt x="33976" y="12691"/>
                  </a:cubicBezTo>
                  <a:cubicBezTo>
                    <a:pt x="32353" y="11241"/>
                    <a:pt x="30276" y="10372"/>
                    <a:pt x="28155" y="9881"/>
                  </a:cubicBezTo>
                  <a:cubicBezTo>
                    <a:pt x="26486" y="9497"/>
                    <a:pt x="24617" y="9248"/>
                    <a:pt x="23486" y="7960"/>
                  </a:cubicBezTo>
                  <a:cubicBezTo>
                    <a:pt x="21967" y="6230"/>
                    <a:pt x="22454" y="3378"/>
                    <a:pt x="20994" y="1599"/>
                  </a:cubicBezTo>
                  <a:cubicBezTo>
                    <a:pt x="20309" y="762"/>
                    <a:pt x="19257" y="277"/>
                    <a:pt x="18188" y="98"/>
                  </a:cubicBezTo>
                  <a:cubicBezTo>
                    <a:pt x="17781" y="29"/>
                    <a:pt x="17369" y="0"/>
                    <a:pt x="16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412650" y="572875"/>
              <a:ext cx="516800" cy="317000"/>
            </a:xfrm>
            <a:custGeom>
              <a:avLst/>
              <a:gdLst/>
              <a:ahLst/>
              <a:cxnLst/>
              <a:rect l="l" t="t" r="r" b="b"/>
              <a:pathLst>
                <a:path w="20672" h="12680" extrusionOk="0">
                  <a:moveTo>
                    <a:pt x="8163" y="1"/>
                  </a:moveTo>
                  <a:cubicBezTo>
                    <a:pt x="5536" y="1"/>
                    <a:pt x="3868" y="8571"/>
                    <a:pt x="3868" y="8571"/>
                  </a:cubicBezTo>
                  <a:cubicBezTo>
                    <a:pt x="3868" y="8571"/>
                    <a:pt x="3868" y="5673"/>
                    <a:pt x="2415" y="5189"/>
                  </a:cubicBezTo>
                  <a:cubicBezTo>
                    <a:pt x="2373" y="5175"/>
                    <a:pt x="2331" y="5168"/>
                    <a:pt x="2289" y="5168"/>
                  </a:cubicBezTo>
                  <a:cubicBezTo>
                    <a:pt x="910" y="5168"/>
                    <a:pt x="1" y="12680"/>
                    <a:pt x="1" y="12680"/>
                  </a:cubicBezTo>
                  <a:lnTo>
                    <a:pt x="19332" y="12680"/>
                  </a:lnTo>
                  <a:cubicBezTo>
                    <a:pt x="19332" y="12680"/>
                    <a:pt x="20672" y="3982"/>
                    <a:pt x="17638" y="2049"/>
                  </a:cubicBezTo>
                  <a:cubicBezTo>
                    <a:pt x="17327" y="1851"/>
                    <a:pt x="17011" y="1761"/>
                    <a:pt x="16694" y="1761"/>
                  </a:cubicBezTo>
                  <a:cubicBezTo>
                    <a:pt x="13927" y="1761"/>
                    <a:pt x="11117" y="8571"/>
                    <a:pt x="11117" y="8571"/>
                  </a:cubicBezTo>
                  <a:cubicBezTo>
                    <a:pt x="11117" y="8571"/>
                    <a:pt x="10875" y="114"/>
                    <a:pt x="8215" y="2"/>
                  </a:cubicBezTo>
                  <a:cubicBezTo>
                    <a:pt x="8198" y="1"/>
                    <a:pt x="8180" y="1"/>
                    <a:pt x="816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8423225" y="1177125"/>
              <a:ext cx="516800" cy="317000"/>
            </a:xfrm>
            <a:custGeom>
              <a:avLst/>
              <a:gdLst/>
              <a:ahLst/>
              <a:cxnLst/>
              <a:rect l="l" t="t" r="r" b="b"/>
              <a:pathLst>
                <a:path w="20672" h="12680" extrusionOk="0">
                  <a:moveTo>
                    <a:pt x="8163" y="1"/>
                  </a:moveTo>
                  <a:cubicBezTo>
                    <a:pt x="5536" y="1"/>
                    <a:pt x="3868" y="8571"/>
                    <a:pt x="3868" y="8571"/>
                  </a:cubicBezTo>
                  <a:cubicBezTo>
                    <a:pt x="3868" y="8571"/>
                    <a:pt x="3868" y="5673"/>
                    <a:pt x="2415" y="5189"/>
                  </a:cubicBezTo>
                  <a:cubicBezTo>
                    <a:pt x="2373" y="5175"/>
                    <a:pt x="2331" y="5168"/>
                    <a:pt x="2289" y="5168"/>
                  </a:cubicBezTo>
                  <a:cubicBezTo>
                    <a:pt x="910" y="5168"/>
                    <a:pt x="1" y="12680"/>
                    <a:pt x="1" y="12680"/>
                  </a:cubicBezTo>
                  <a:lnTo>
                    <a:pt x="19332" y="12680"/>
                  </a:lnTo>
                  <a:cubicBezTo>
                    <a:pt x="19332" y="12680"/>
                    <a:pt x="20672" y="3982"/>
                    <a:pt x="17638" y="2049"/>
                  </a:cubicBezTo>
                  <a:cubicBezTo>
                    <a:pt x="17327" y="1851"/>
                    <a:pt x="17011" y="1761"/>
                    <a:pt x="16694" y="1761"/>
                  </a:cubicBezTo>
                  <a:cubicBezTo>
                    <a:pt x="13927" y="1761"/>
                    <a:pt x="11117" y="8571"/>
                    <a:pt x="11117" y="8571"/>
                  </a:cubicBezTo>
                  <a:cubicBezTo>
                    <a:pt x="11117" y="8571"/>
                    <a:pt x="10875" y="114"/>
                    <a:pt x="8215" y="2"/>
                  </a:cubicBezTo>
                  <a:cubicBezTo>
                    <a:pt x="8198" y="1"/>
                    <a:pt x="8180" y="1"/>
                    <a:pt x="8163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5"/>
          <p:cNvSpPr txBox="1">
            <a:spLocks noGrp="1"/>
          </p:cNvSpPr>
          <p:nvPr>
            <p:ph type="subTitle" idx="1"/>
          </p:nvPr>
        </p:nvSpPr>
        <p:spPr>
          <a:xfrm>
            <a:off x="1016326" y="4085850"/>
            <a:ext cx="3211200" cy="7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2"/>
          </p:nvPr>
        </p:nvSpPr>
        <p:spPr>
          <a:xfrm>
            <a:off x="1223044" y="3303957"/>
            <a:ext cx="2797800" cy="548100"/>
          </a:xfrm>
          <a:prstGeom prst="rect">
            <a:avLst/>
          </a:prstGeom>
          <a:noFill/>
        </p:spPr>
        <p:txBody>
          <a:bodyPr spcFirstLastPara="1" wrap="square" lIns="91425" tIns="91425" rIns="91425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4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3"/>
          </p:nvPr>
        </p:nvSpPr>
        <p:spPr>
          <a:xfrm>
            <a:off x="4916451" y="4085850"/>
            <a:ext cx="3211200" cy="7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4"/>
          </p:nvPr>
        </p:nvSpPr>
        <p:spPr>
          <a:xfrm>
            <a:off x="5123144" y="3303957"/>
            <a:ext cx="2797800" cy="548100"/>
          </a:xfrm>
          <a:prstGeom prst="rect">
            <a:avLst/>
          </a:prstGeom>
          <a:noFill/>
        </p:spPr>
        <p:txBody>
          <a:bodyPr spcFirstLastPara="1" wrap="square" lIns="91425" tIns="91425" rIns="91425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4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title"/>
          </p:nvPr>
        </p:nvSpPr>
        <p:spPr>
          <a:xfrm>
            <a:off x="720725" y="335207"/>
            <a:ext cx="770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1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/>
          <p:nvPr/>
        </p:nvSpPr>
        <p:spPr>
          <a:xfrm flipH="1">
            <a:off x="4403751" y="2300050"/>
            <a:ext cx="4740242" cy="2844859"/>
          </a:xfrm>
          <a:custGeom>
            <a:avLst/>
            <a:gdLst/>
            <a:ahLst/>
            <a:cxnLst/>
            <a:rect l="l" t="t" r="r" b="b"/>
            <a:pathLst>
              <a:path w="36724" h="19638" extrusionOk="0">
                <a:moveTo>
                  <a:pt x="16957" y="0"/>
                </a:moveTo>
                <a:cubicBezTo>
                  <a:pt x="16287" y="0"/>
                  <a:pt x="15615" y="75"/>
                  <a:pt x="14951" y="173"/>
                </a:cubicBezTo>
                <a:cubicBezTo>
                  <a:pt x="12377" y="550"/>
                  <a:pt x="9853" y="1264"/>
                  <a:pt x="7265" y="1520"/>
                </a:cubicBezTo>
                <a:cubicBezTo>
                  <a:pt x="6691" y="1576"/>
                  <a:pt x="6110" y="1608"/>
                  <a:pt x="5529" y="1608"/>
                </a:cubicBezTo>
                <a:cubicBezTo>
                  <a:pt x="3589" y="1608"/>
                  <a:pt x="1651" y="1253"/>
                  <a:pt x="0" y="284"/>
                </a:cubicBezTo>
                <a:lnTo>
                  <a:pt x="0" y="19638"/>
                </a:lnTo>
                <a:lnTo>
                  <a:pt x="36474" y="19630"/>
                </a:lnTo>
                <a:cubicBezTo>
                  <a:pt x="36474" y="19631"/>
                  <a:pt x="36475" y="19632"/>
                  <a:pt x="36475" y="19632"/>
                </a:cubicBezTo>
                <a:cubicBezTo>
                  <a:pt x="36487" y="19632"/>
                  <a:pt x="36710" y="18887"/>
                  <a:pt x="36714" y="18402"/>
                </a:cubicBezTo>
                <a:cubicBezTo>
                  <a:pt x="36724" y="16228"/>
                  <a:pt x="35596" y="14142"/>
                  <a:pt x="33976" y="12691"/>
                </a:cubicBezTo>
                <a:cubicBezTo>
                  <a:pt x="32353" y="11241"/>
                  <a:pt x="30276" y="10372"/>
                  <a:pt x="28155" y="9881"/>
                </a:cubicBezTo>
                <a:cubicBezTo>
                  <a:pt x="26486" y="9497"/>
                  <a:pt x="24617" y="9248"/>
                  <a:pt x="23486" y="7960"/>
                </a:cubicBezTo>
                <a:cubicBezTo>
                  <a:pt x="21967" y="6230"/>
                  <a:pt x="22454" y="3378"/>
                  <a:pt x="20994" y="1599"/>
                </a:cubicBezTo>
                <a:cubicBezTo>
                  <a:pt x="20309" y="762"/>
                  <a:pt x="19257" y="277"/>
                  <a:pt x="18188" y="98"/>
                </a:cubicBezTo>
                <a:cubicBezTo>
                  <a:pt x="17781" y="29"/>
                  <a:pt x="17369" y="0"/>
                  <a:pt x="169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6"/>
          <p:cNvSpPr/>
          <p:nvPr/>
        </p:nvSpPr>
        <p:spPr>
          <a:xfrm rot="5400000">
            <a:off x="19656" y="-35139"/>
            <a:ext cx="2805530" cy="2844859"/>
          </a:xfrm>
          <a:custGeom>
            <a:avLst/>
            <a:gdLst/>
            <a:ahLst/>
            <a:cxnLst/>
            <a:rect l="l" t="t" r="r" b="b"/>
            <a:pathLst>
              <a:path w="36724" h="19638" extrusionOk="0">
                <a:moveTo>
                  <a:pt x="16957" y="0"/>
                </a:moveTo>
                <a:cubicBezTo>
                  <a:pt x="16287" y="0"/>
                  <a:pt x="15615" y="75"/>
                  <a:pt x="14951" y="173"/>
                </a:cubicBezTo>
                <a:cubicBezTo>
                  <a:pt x="12377" y="550"/>
                  <a:pt x="9853" y="1264"/>
                  <a:pt x="7265" y="1520"/>
                </a:cubicBezTo>
                <a:cubicBezTo>
                  <a:pt x="6691" y="1576"/>
                  <a:pt x="6110" y="1608"/>
                  <a:pt x="5529" y="1608"/>
                </a:cubicBezTo>
                <a:cubicBezTo>
                  <a:pt x="3589" y="1608"/>
                  <a:pt x="1651" y="1253"/>
                  <a:pt x="0" y="284"/>
                </a:cubicBezTo>
                <a:lnTo>
                  <a:pt x="0" y="19638"/>
                </a:lnTo>
                <a:lnTo>
                  <a:pt x="36474" y="19630"/>
                </a:lnTo>
                <a:cubicBezTo>
                  <a:pt x="36474" y="19631"/>
                  <a:pt x="36475" y="19632"/>
                  <a:pt x="36475" y="19632"/>
                </a:cubicBezTo>
                <a:cubicBezTo>
                  <a:pt x="36487" y="19632"/>
                  <a:pt x="36710" y="18887"/>
                  <a:pt x="36714" y="18402"/>
                </a:cubicBezTo>
                <a:cubicBezTo>
                  <a:pt x="36724" y="16228"/>
                  <a:pt x="35596" y="14142"/>
                  <a:pt x="33976" y="12691"/>
                </a:cubicBezTo>
                <a:cubicBezTo>
                  <a:pt x="32353" y="11241"/>
                  <a:pt x="30276" y="10372"/>
                  <a:pt x="28155" y="9881"/>
                </a:cubicBezTo>
                <a:cubicBezTo>
                  <a:pt x="26486" y="9497"/>
                  <a:pt x="24617" y="9248"/>
                  <a:pt x="23486" y="7960"/>
                </a:cubicBezTo>
                <a:cubicBezTo>
                  <a:pt x="21967" y="6230"/>
                  <a:pt x="22454" y="3378"/>
                  <a:pt x="20994" y="1599"/>
                </a:cubicBezTo>
                <a:cubicBezTo>
                  <a:pt x="20309" y="762"/>
                  <a:pt x="19257" y="277"/>
                  <a:pt x="18188" y="98"/>
                </a:cubicBezTo>
                <a:cubicBezTo>
                  <a:pt x="17781" y="29"/>
                  <a:pt x="17369" y="0"/>
                  <a:pt x="169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720725" y="335207"/>
            <a:ext cx="770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/>
          <p:nvPr/>
        </p:nvSpPr>
        <p:spPr>
          <a:xfrm>
            <a:off x="8423225" y="1177125"/>
            <a:ext cx="516800" cy="317000"/>
          </a:xfrm>
          <a:custGeom>
            <a:avLst/>
            <a:gdLst/>
            <a:ahLst/>
            <a:cxnLst/>
            <a:rect l="l" t="t" r="r" b="b"/>
            <a:pathLst>
              <a:path w="20672" h="12680" extrusionOk="0">
                <a:moveTo>
                  <a:pt x="8163" y="1"/>
                </a:moveTo>
                <a:cubicBezTo>
                  <a:pt x="5536" y="1"/>
                  <a:pt x="3868" y="8571"/>
                  <a:pt x="3868" y="8571"/>
                </a:cubicBezTo>
                <a:cubicBezTo>
                  <a:pt x="3868" y="8571"/>
                  <a:pt x="3868" y="5673"/>
                  <a:pt x="2415" y="5189"/>
                </a:cubicBezTo>
                <a:cubicBezTo>
                  <a:pt x="2373" y="5175"/>
                  <a:pt x="2331" y="5168"/>
                  <a:pt x="2289" y="5168"/>
                </a:cubicBezTo>
                <a:cubicBezTo>
                  <a:pt x="910" y="5168"/>
                  <a:pt x="1" y="12680"/>
                  <a:pt x="1" y="12680"/>
                </a:cubicBezTo>
                <a:lnTo>
                  <a:pt x="19332" y="12680"/>
                </a:lnTo>
                <a:cubicBezTo>
                  <a:pt x="19332" y="12680"/>
                  <a:pt x="20672" y="3982"/>
                  <a:pt x="17638" y="2049"/>
                </a:cubicBezTo>
                <a:cubicBezTo>
                  <a:pt x="17327" y="1851"/>
                  <a:pt x="17011" y="1761"/>
                  <a:pt x="16694" y="1761"/>
                </a:cubicBezTo>
                <a:cubicBezTo>
                  <a:pt x="13927" y="1761"/>
                  <a:pt x="11117" y="8571"/>
                  <a:pt x="11117" y="8571"/>
                </a:cubicBezTo>
                <a:cubicBezTo>
                  <a:pt x="11117" y="8571"/>
                  <a:pt x="10875" y="114"/>
                  <a:pt x="8215" y="2"/>
                </a:cubicBezTo>
                <a:cubicBezTo>
                  <a:pt x="8198" y="1"/>
                  <a:pt x="8180" y="1"/>
                  <a:pt x="8163" y="1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6"/>
          <p:cNvSpPr/>
          <p:nvPr/>
        </p:nvSpPr>
        <p:spPr>
          <a:xfrm>
            <a:off x="412650" y="572875"/>
            <a:ext cx="516800" cy="317000"/>
          </a:xfrm>
          <a:custGeom>
            <a:avLst/>
            <a:gdLst/>
            <a:ahLst/>
            <a:cxnLst/>
            <a:rect l="l" t="t" r="r" b="b"/>
            <a:pathLst>
              <a:path w="20672" h="12680" extrusionOk="0">
                <a:moveTo>
                  <a:pt x="8163" y="1"/>
                </a:moveTo>
                <a:cubicBezTo>
                  <a:pt x="5536" y="1"/>
                  <a:pt x="3868" y="8571"/>
                  <a:pt x="3868" y="8571"/>
                </a:cubicBezTo>
                <a:cubicBezTo>
                  <a:pt x="3868" y="8571"/>
                  <a:pt x="3868" y="5673"/>
                  <a:pt x="2415" y="5189"/>
                </a:cubicBezTo>
                <a:cubicBezTo>
                  <a:pt x="2373" y="5175"/>
                  <a:pt x="2331" y="5168"/>
                  <a:pt x="2289" y="5168"/>
                </a:cubicBezTo>
                <a:cubicBezTo>
                  <a:pt x="910" y="5168"/>
                  <a:pt x="1" y="12680"/>
                  <a:pt x="1" y="12680"/>
                </a:cubicBezTo>
                <a:lnTo>
                  <a:pt x="19332" y="12680"/>
                </a:lnTo>
                <a:cubicBezTo>
                  <a:pt x="19332" y="12680"/>
                  <a:pt x="20672" y="3982"/>
                  <a:pt x="17638" y="2049"/>
                </a:cubicBezTo>
                <a:cubicBezTo>
                  <a:pt x="17327" y="1851"/>
                  <a:pt x="17011" y="1761"/>
                  <a:pt x="16694" y="1761"/>
                </a:cubicBezTo>
                <a:cubicBezTo>
                  <a:pt x="13927" y="1761"/>
                  <a:pt x="11117" y="8571"/>
                  <a:pt x="11117" y="8571"/>
                </a:cubicBezTo>
                <a:cubicBezTo>
                  <a:pt x="11117" y="8571"/>
                  <a:pt x="10875" y="114"/>
                  <a:pt x="8215" y="2"/>
                </a:cubicBezTo>
                <a:cubicBezTo>
                  <a:pt x="8198" y="1"/>
                  <a:pt x="8180" y="1"/>
                  <a:pt x="8163" y="1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/>
          <p:nvPr/>
        </p:nvSpPr>
        <p:spPr>
          <a:xfrm>
            <a:off x="-6481" y="2300050"/>
            <a:ext cx="4740242" cy="2844859"/>
          </a:xfrm>
          <a:custGeom>
            <a:avLst/>
            <a:gdLst/>
            <a:ahLst/>
            <a:cxnLst/>
            <a:rect l="l" t="t" r="r" b="b"/>
            <a:pathLst>
              <a:path w="36724" h="19638" extrusionOk="0">
                <a:moveTo>
                  <a:pt x="16957" y="0"/>
                </a:moveTo>
                <a:cubicBezTo>
                  <a:pt x="16287" y="0"/>
                  <a:pt x="15615" y="75"/>
                  <a:pt x="14951" y="173"/>
                </a:cubicBezTo>
                <a:cubicBezTo>
                  <a:pt x="12377" y="550"/>
                  <a:pt x="9853" y="1264"/>
                  <a:pt x="7265" y="1520"/>
                </a:cubicBezTo>
                <a:cubicBezTo>
                  <a:pt x="6691" y="1576"/>
                  <a:pt x="6110" y="1608"/>
                  <a:pt x="5529" y="1608"/>
                </a:cubicBezTo>
                <a:cubicBezTo>
                  <a:pt x="3589" y="1608"/>
                  <a:pt x="1651" y="1253"/>
                  <a:pt x="0" y="284"/>
                </a:cubicBezTo>
                <a:lnTo>
                  <a:pt x="0" y="19638"/>
                </a:lnTo>
                <a:lnTo>
                  <a:pt x="36474" y="19630"/>
                </a:lnTo>
                <a:cubicBezTo>
                  <a:pt x="36474" y="19631"/>
                  <a:pt x="36475" y="19632"/>
                  <a:pt x="36475" y="19632"/>
                </a:cubicBezTo>
                <a:cubicBezTo>
                  <a:pt x="36487" y="19632"/>
                  <a:pt x="36710" y="18887"/>
                  <a:pt x="36714" y="18402"/>
                </a:cubicBezTo>
                <a:cubicBezTo>
                  <a:pt x="36724" y="16228"/>
                  <a:pt x="35596" y="14142"/>
                  <a:pt x="33976" y="12691"/>
                </a:cubicBezTo>
                <a:cubicBezTo>
                  <a:pt x="32353" y="11241"/>
                  <a:pt x="30276" y="10372"/>
                  <a:pt x="28155" y="9881"/>
                </a:cubicBezTo>
                <a:cubicBezTo>
                  <a:pt x="26486" y="9497"/>
                  <a:pt x="24617" y="9248"/>
                  <a:pt x="23486" y="7960"/>
                </a:cubicBezTo>
                <a:cubicBezTo>
                  <a:pt x="21967" y="6230"/>
                  <a:pt x="22454" y="3378"/>
                  <a:pt x="20994" y="1599"/>
                </a:cubicBezTo>
                <a:cubicBezTo>
                  <a:pt x="20309" y="762"/>
                  <a:pt x="19257" y="277"/>
                  <a:pt x="18188" y="98"/>
                </a:cubicBezTo>
                <a:cubicBezTo>
                  <a:pt x="17781" y="29"/>
                  <a:pt x="17369" y="0"/>
                  <a:pt x="169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7"/>
          <p:cNvSpPr/>
          <p:nvPr/>
        </p:nvSpPr>
        <p:spPr>
          <a:xfrm rot="10800000">
            <a:off x="4405951" y="-15475"/>
            <a:ext cx="4740242" cy="2844859"/>
          </a:xfrm>
          <a:custGeom>
            <a:avLst/>
            <a:gdLst/>
            <a:ahLst/>
            <a:cxnLst/>
            <a:rect l="l" t="t" r="r" b="b"/>
            <a:pathLst>
              <a:path w="36724" h="19638" extrusionOk="0">
                <a:moveTo>
                  <a:pt x="16957" y="0"/>
                </a:moveTo>
                <a:cubicBezTo>
                  <a:pt x="16287" y="0"/>
                  <a:pt x="15615" y="75"/>
                  <a:pt x="14951" y="173"/>
                </a:cubicBezTo>
                <a:cubicBezTo>
                  <a:pt x="12377" y="550"/>
                  <a:pt x="9853" y="1264"/>
                  <a:pt x="7265" y="1520"/>
                </a:cubicBezTo>
                <a:cubicBezTo>
                  <a:pt x="6691" y="1576"/>
                  <a:pt x="6110" y="1608"/>
                  <a:pt x="5529" y="1608"/>
                </a:cubicBezTo>
                <a:cubicBezTo>
                  <a:pt x="3589" y="1608"/>
                  <a:pt x="1651" y="1253"/>
                  <a:pt x="0" y="284"/>
                </a:cubicBezTo>
                <a:lnTo>
                  <a:pt x="0" y="19638"/>
                </a:lnTo>
                <a:lnTo>
                  <a:pt x="36474" y="19630"/>
                </a:lnTo>
                <a:cubicBezTo>
                  <a:pt x="36474" y="19631"/>
                  <a:pt x="36475" y="19632"/>
                  <a:pt x="36475" y="19632"/>
                </a:cubicBezTo>
                <a:cubicBezTo>
                  <a:pt x="36487" y="19632"/>
                  <a:pt x="36710" y="18887"/>
                  <a:pt x="36714" y="18402"/>
                </a:cubicBezTo>
                <a:cubicBezTo>
                  <a:pt x="36724" y="16228"/>
                  <a:pt x="35596" y="14142"/>
                  <a:pt x="33976" y="12691"/>
                </a:cubicBezTo>
                <a:cubicBezTo>
                  <a:pt x="32353" y="11241"/>
                  <a:pt x="30276" y="10372"/>
                  <a:pt x="28155" y="9881"/>
                </a:cubicBezTo>
                <a:cubicBezTo>
                  <a:pt x="26486" y="9497"/>
                  <a:pt x="24617" y="9248"/>
                  <a:pt x="23486" y="7960"/>
                </a:cubicBezTo>
                <a:cubicBezTo>
                  <a:pt x="21967" y="6230"/>
                  <a:pt x="22454" y="3378"/>
                  <a:pt x="20994" y="1599"/>
                </a:cubicBezTo>
                <a:cubicBezTo>
                  <a:pt x="20309" y="762"/>
                  <a:pt x="19257" y="277"/>
                  <a:pt x="18188" y="98"/>
                </a:cubicBezTo>
                <a:cubicBezTo>
                  <a:pt x="17781" y="29"/>
                  <a:pt x="17369" y="0"/>
                  <a:pt x="169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title"/>
          </p:nvPr>
        </p:nvSpPr>
        <p:spPr>
          <a:xfrm>
            <a:off x="720000" y="1445552"/>
            <a:ext cx="4162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1"/>
          </p:nvPr>
        </p:nvSpPr>
        <p:spPr>
          <a:xfrm>
            <a:off x="720000" y="2584301"/>
            <a:ext cx="3852000" cy="20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/>
          <p:nvPr/>
        </p:nvSpPr>
        <p:spPr>
          <a:xfrm>
            <a:off x="-6481" y="2300050"/>
            <a:ext cx="4740242" cy="2844859"/>
          </a:xfrm>
          <a:custGeom>
            <a:avLst/>
            <a:gdLst/>
            <a:ahLst/>
            <a:cxnLst/>
            <a:rect l="l" t="t" r="r" b="b"/>
            <a:pathLst>
              <a:path w="36724" h="19638" extrusionOk="0">
                <a:moveTo>
                  <a:pt x="16957" y="0"/>
                </a:moveTo>
                <a:cubicBezTo>
                  <a:pt x="16287" y="0"/>
                  <a:pt x="15615" y="75"/>
                  <a:pt x="14951" y="173"/>
                </a:cubicBezTo>
                <a:cubicBezTo>
                  <a:pt x="12377" y="550"/>
                  <a:pt x="9853" y="1264"/>
                  <a:pt x="7265" y="1520"/>
                </a:cubicBezTo>
                <a:cubicBezTo>
                  <a:pt x="6691" y="1576"/>
                  <a:pt x="6110" y="1608"/>
                  <a:pt x="5529" y="1608"/>
                </a:cubicBezTo>
                <a:cubicBezTo>
                  <a:pt x="3589" y="1608"/>
                  <a:pt x="1651" y="1253"/>
                  <a:pt x="0" y="284"/>
                </a:cubicBezTo>
                <a:lnTo>
                  <a:pt x="0" y="19638"/>
                </a:lnTo>
                <a:lnTo>
                  <a:pt x="36474" y="19630"/>
                </a:lnTo>
                <a:cubicBezTo>
                  <a:pt x="36474" y="19631"/>
                  <a:pt x="36475" y="19632"/>
                  <a:pt x="36475" y="19632"/>
                </a:cubicBezTo>
                <a:cubicBezTo>
                  <a:pt x="36487" y="19632"/>
                  <a:pt x="36710" y="18887"/>
                  <a:pt x="36714" y="18402"/>
                </a:cubicBezTo>
                <a:cubicBezTo>
                  <a:pt x="36724" y="16228"/>
                  <a:pt x="35596" y="14142"/>
                  <a:pt x="33976" y="12691"/>
                </a:cubicBezTo>
                <a:cubicBezTo>
                  <a:pt x="32353" y="11241"/>
                  <a:pt x="30276" y="10372"/>
                  <a:pt x="28155" y="9881"/>
                </a:cubicBezTo>
                <a:cubicBezTo>
                  <a:pt x="26486" y="9497"/>
                  <a:pt x="24617" y="9248"/>
                  <a:pt x="23486" y="7960"/>
                </a:cubicBezTo>
                <a:cubicBezTo>
                  <a:pt x="21967" y="6230"/>
                  <a:pt x="22454" y="3378"/>
                  <a:pt x="20994" y="1599"/>
                </a:cubicBezTo>
                <a:cubicBezTo>
                  <a:pt x="20309" y="762"/>
                  <a:pt x="19257" y="277"/>
                  <a:pt x="18188" y="98"/>
                </a:cubicBezTo>
                <a:cubicBezTo>
                  <a:pt x="17781" y="29"/>
                  <a:pt x="17369" y="0"/>
                  <a:pt x="169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8"/>
          <p:cNvSpPr/>
          <p:nvPr/>
        </p:nvSpPr>
        <p:spPr>
          <a:xfrm rot="10800000">
            <a:off x="4405951" y="-15475"/>
            <a:ext cx="4740242" cy="2844859"/>
          </a:xfrm>
          <a:custGeom>
            <a:avLst/>
            <a:gdLst/>
            <a:ahLst/>
            <a:cxnLst/>
            <a:rect l="l" t="t" r="r" b="b"/>
            <a:pathLst>
              <a:path w="36724" h="19638" extrusionOk="0">
                <a:moveTo>
                  <a:pt x="16957" y="0"/>
                </a:moveTo>
                <a:cubicBezTo>
                  <a:pt x="16287" y="0"/>
                  <a:pt x="15615" y="75"/>
                  <a:pt x="14951" y="173"/>
                </a:cubicBezTo>
                <a:cubicBezTo>
                  <a:pt x="12377" y="550"/>
                  <a:pt x="9853" y="1264"/>
                  <a:pt x="7265" y="1520"/>
                </a:cubicBezTo>
                <a:cubicBezTo>
                  <a:pt x="6691" y="1576"/>
                  <a:pt x="6110" y="1608"/>
                  <a:pt x="5529" y="1608"/>
                </a:cubicBezTo>
                <a:cubicBezTo>
                  <a:pt x="3589" y="1608"/>
                  <a:pt x="1651" y="1253"/>
                  <a:pt x="0" y="284"/>
                </a:cubicBezTo>
                <a:lnTo>
                  <a:pt x="0" y="19638"/>
                </a:lnTo>
                <a:lnTo>
                  <a:pt x="36474" y="19630"/>
                </a:lnTo>
                <a:cubicBezTo>
                  <a:pt x="36474" y="19631"/>
                  <a:pt x="36475" y="19632"/>
                  <a:pt x="36475" y="19632"/>
                </a:cubicBezTo>
                <a:cubicBezTo>
                  <a:pt x="36487" y="19632"/>
                  <a:pt x="36710" y="18887"/>
                  <a:pt x="36714" y="18402"/>
                </a:cubicBezTo>
                <a:cubicBezTo>
                  <a:pt x="36724" y="16228"/>
                  <a:pt x="35596" y="14142"/>
                  <a:pt x="33976" y="12691"/>
                </a:cubicBezTo>
                <a:cubicBezTo>
                  <a:pt x="32353" y="11241"/>
                  <a:pt x="30276" y="10372"/>
                  <a:pt x="28155" y="9881"/>
                </a:cubicBezTo>
                <a:cubicBezTo>
                  <a:pt x="26486" y="9497"/>
                  <a:pt x="24617" y="9248"/>
                  <a:pt x="23486" y="7960"/>
                </a:cubicBezTo>
                <a:cubicBezTo>
                  <a:pt x="21967" y="6230"/>
                  <a:pt x="22454" y="3378"/>
                  <a:pt x="20994" y="1599"/>
                </a:cubicBezTo>
                <a:cubicBezTo>
                  <a:pt x="20309" y="762"/>
                  <a:pt x="19257" y="277"/>
                  <a:pt x="18188" y="98"/>
                </a:cubicBezTo>
                <a:cubicBezTo>
                  <a:pt x="17781" y="29"/>
                  <a:pt x="17369" y="0"/>
                  <a:pt x="169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1045800" y="2193750"/>
            <a:ext cx="70524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2" name="Google Shape;62;p8"/>
          <p:cNvSpPr/>
          <p:nvPr/>
        </p:nvSpPr>
        <p:spPr>
          <a:xfrm>
            <a:off x="412650" y="572875"/>
            <a:ext cx="516800" cy="317000"/>
          </a:xfrm>
          <a:custGeom>
            <a:avLst/>
            <a:gdLst/>
            <a:ahLst/>
            <a:cxnLst/>
            <a:rect l="l" t="t" r="r" b="b"/>
            <a:pathLst>
              <a:path w="20672" h="12680" extrusionOk="0">
                <a:moveTo>
                  <a:pt x="8163" y="1"/>
                </a:moveTo>
                <a:cubicBezTo>
                  <a:pt x="5536" y="1"/>
                  <a:pt x="3868" y="8571"/>
                  <a:pt x="3868" y="8571"/>
                </a:cubicBezTo>
                <a:cubicBezTo>
                  <a:pt x="3868" y="8571"/>
                  <a:pt x="3868" y="5673"/>
                  <a:pt x="2415" y="5189"/>
                </a:cubicBezTo>
                <a:cubicBezTo>
                  <a:pt x="2373" y="5175"/>
                  <a:pt x="2331" y="5168"/>
                  <a:pt x="2289" y="5168"/>
                </a:cubicBezTo>
                <a:cubicBezTo>
                  <a:pt x="910" y="5168"/>
                  <a:pt x="1" y="12680"/>
                  <a:pt x="1" y="12680"/>
                </a:cubicBezTo>
                <a:lnTo>
                  <a:pt x="19332" y="12680"/>
                </a:lnTo>
                <a:cubicBezTo>
                  <a:pt x="19332" y="12680"/>
                  <a:pt x="20672" y="3982"/>
                  <a:pt x="17638" y="2049"/>
                </a:cubicBezTo>
                <a:cubicBezTo>
                  <a:pt x="17327" y="1851"/>
                  <a:pt x="17011" y="1761"/>
                  <a:pt x="16694" y="1761"/>
                </a:cubicBezTo>
                <a:cubicBezTo>
                  <a:pt x="13927" y="1761"/>
                  <a:pt x="11117" y="8571"/>
                  <a:pt x="11117" y="8571"/>
                </a:cubicBezTo>
                <a:cubicBezTo>
                  <a:pt x="11117" y="8571"/>
                  <a:pt x="10875" y="114"/>
                  <a:pt x="8215" y="2"/>
                </a:cubicBezTo>
                <a:cubicBezTo>
                  <a:pt x="8198" y="1"/>
                  <a:pt x="8180" y="1"/>
                  <a:pt x="8163" y="1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8"/>
          <p:cNvSpPr/>
          <p:nvPr/>
        </p:nvSpPr>
        <p:spPr>
          <a:xfrm>
            <a:off x="8423225" y="1177125"/>
            <a:ext cx="516800" cy="317000"/>
          </a:xfrm>
          <a:custGeom>
            <a:avLst/>
            <a:gdLst/>
            <a:ahLst/>
            <a:cxnLst/>
            <a:rect l="l" t="t" r="r" b="b"/>
            <a:pathLst>
              <a:path w="20672" h="12680" extrusionOk="0">
                <a:moveTo>
                  <a:pt x="8163" y="1"/>
                </a:moveTo>
                <a:cubicBezTo>
                  <a:pt x="5536" y="1"/>
                  <a:pt x="3868" y="8571"/>
                  <a:pt x="3868" y="8571"/>
                </a:cubicBezTo>
                <a:cubicBezTo>
                  <a:pt x="3868" y="8571"/>
                  <a:pt x="3868" y="5673"/>
                  <a:pt x="2415" y="5189"/>
                </a:cubicBezTo>
                <a:cubicBezTo>
                  <a:pt x="2373" y="5175"/>
                  <a:pt x="2331" y="5168"/>
                  <a:pt x="2289" y="5168"/>
                </a:cubicBezTo>
                <a:cubicBezTo>
                  <a:pt x="910" y="5168"/>
                  <a:pt x="1" y="12680"/>
                  <a:pt x="1" y="12680"/>
                </a:cubicBezTo>
                <a:lnTo>
                  <a:pt x="19332" y="12680"/>
                </a:lnTo>
                <a:cubicBezTo>
                  <a:pt x="19332" y="12680"/>
                  <a:pt x="20672" y="3982"/>
                  <a:pt x="17638" y="2049"/>
                </a:cubicBezTo>
                <a:cubicBezTo>
                  <a:pt x="17327" y="1851"/>
                  <a:pt x="17011" y="1761"/>
                  <a:pt x="16694" y="1761"/>
                </a:cubicBezTo>
                <a:cubicBezTo>
                  <a:pt x="13927" y="1761"/>
                  <a:pt x="11117" y="8571"/>
                  <a:pt x="11117" y="8571"/>
                </a:cubicBezTo>
                <a:cubicBezTo>
                  <a:pt x="11117" y="8571"/>
                  <a:pt x="10875" y="114"/>
                  <a:pt x="8215" y="2"/>
                </a:cubicBezTo>
                <a:cubicBezTo>
                  <a:pt x="8198" y="1"/>
                  <a:pt x="8180" y="1"/>
                  <a:pt x="8163" y="1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8"/>
          <p:cNvSpPr/>
          <p:nvPr/>
        </p:nvSpPr>
        <p:spPr>
          <a:xfrm>
            <a:off x="6479975" y="4079350"/>
            <a:ext cx="871635" cy="534652"/>
          </a:xfrm>
          <a:custGeom>
            <a:avLst/>
            <a:gdLst/>
            <a:ahLst/>
            <a:cxnLst/>
            <a:rect l="l" t="t" r="r" b="b"/>
            <a:pathLst>
              <a:path w="20672" h="12680" extrusionOk="0">
                <a:moveTo>
                  <a:pt x="8163" y="1"/>
                </a:moveTo>
                <a:cubicBezTo>
                  <a:pt x="5536" y="1"/>
                  <a:pt x="3868" y="8571"/>
                  <a:pt x="3868" y="8571"/>
                </a:cubicBezTo>
                <a:cubicBezTo>
                  <a:pt x="3868" y="8571"/>
                  <a:pt x="3868" y="5673"/>
                  <a:pt x="2415" y="5189"/>
                </a:cubicBezTo>
                <a:cubicBezTo>
                  <a:pt x="2373" y="5175"/>
                  <a:pt x="2331" y="5168"/>
                  <a:pt x="2289" y="5168"/>
                </a:cubicBezTo>
                <a:cubicBezTo>
                  <a:pt x="910" y="5168"/>
                  <a:pt x="1" y="12680"/>
                  <a:pt x="1" y="12680"/>
                </a:cubicBezTo>
                <a:lnTo>
                  <a:pt x="19332" y="12680"/>
                </a:lnTo>
                <a:cubicBezTo>
                  <a:pt x="19332" y="12680"/>
                  <a:pt x="20672" y="3982"/>
                  <a:pt x="17638" y="2049"/>
                </a:cubicBezTo>
                <a:cubicBezTo>
                  <a:pt x="17327" y="1851"/>
                  <a:pt x="17011" y="1761"/>
                  <a:pt x="16694" y="1761"/>
                </a:cubicBezTo>
                <a:cubicBezTo>
                  <a:pt x="13927" y="1761"/>
                  <a:pt x="11117" y="8571"/>
                  <a:pt x="11117" y="8571"/>
                </a:cubicBezTo>
                <a:cubicBezTo>
                  <a:pt x="11117" y="8571"/>
                  <a:pt x="10875" y="114"/>
                  <a:pt x="8215" y="2"/>
                </a:cubicBezTo>
                <a:cubicBezTo>
                  <a:pt x="8198" y="1"/>
                  <a:pt x="8180" y="1"/>
                  <a:pt x="8163" y="1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"/>
          <p:cNvSpPr/>
          <p:nvPr/>
        </p:nvSpPr>
        <p:spPr>
          <a:xfrm flipH="1">
            <a:off x="4403751" y="2300050"/>
            <a:ext cx="4740242" cy="2844859"/>
          </a:xfrm>
          <a:custGeom>
            <a:avLst/>
            <a:gdLst/>
            <a:ahLst/>
            <a:cxnLst/>
            <a:rect l="l" t="t" r="r" b="b"/>
            <a:pathLst>
              <a:path w="36724" h="19638" extrusionOk="0">
                <a:moveTo>
                  <a:pt x="16957" y="0"/>
                </a:moveTo>
                <a:cubicBezTo>
                  <a:pt x="16287" y="0"/>
                  <a:pt x="15615" y="75"/>
                  <a:pt x="14951" y="173"/>
                </a:cubicBezTo>
                <a:cubicBezTo>
                  <a:pt x="12377" y="550"/>
                  <a:pt x="9853" y="1264"/>
                  <a:pt x="7265" y="1520"/>
                </a:cubicBezTo>
                <a:cubicBezTo>
                  <a:pt x="6691" y="1576"/>
                  <a:pt x="6110" y="1608"/>
                  <a:pt x="5529" y="1608"/>
                </a:cubicBezTo>
                <a:cubicBezTo>
                  <a:pt x="3589" y="1608"/>
                  <a:pt x="1651" y="1253"/>
                  <a:pt x="0" y="284"/>
                </a:cubicBezTo>
                <a:lnTo>
                  <a:pt x="0" y="19638"/>
                </a:lnTo>
                <a:lnTo>
                  <a:pt x="36474" y="19630"/>
                </a:lnTo>
                <a:cubicBezTo>
                  <a:pt x="36474" y="19631"/>
                  <a:pt x="36475" y="19632"/>
                  <a:pt x="36475" y="19632"/>
                </a:cubicBezTo>
                <a:cubicBezTo>
                  <a:pt x="36487" y="19632"/>
                  <a:pt x="36710" y="18887"/>
                  <a:pt x="36714" y="18402"/>
                </a:cubicBezTo>
                <a:cubicBezTo>
                  <a:pt x="36724" y="16228"/>
                  <a:pt x="35596" y="14142"/>
                  <a:pt x="33976" y="12691"/>
                </a:cubicBezTo>
                <a:cubicBezTo>
                  <a:pt x="32353" y="11241"/>
                  <a:pt x="30276" y="10372"/>
                  <a:pt x="28155" y="9881"/>
                </a:cubicBezTo>
                <a:cubicBezTo>
                  <a:pt x="26486" y="9497"/>
                  <a:pt x="24617" y="9248"/>
                  <a:pt x="23486" y="7960"/>
                </a:cubicBezTo>
                <a:cubicBezTo>
                  <a:pt x="21967" y="6230"/>
                  <a:pt x="22454" y="3378"/>
                  <a:pt x="20994" y="1599"/>
                </a:cubicBezTo>
                <a:cubicBezTo>
                  <a:pt x="20309" y="762"/>
                  <a:pt x="19257" y="277"/>
                  <a:pt x="18188" y="98"/>
                </a:cubicBezTo>
                <a:cubicBezTo>
                  <a:pt x="17781" y="29"/>
                  <a:pt x="17369" y="0"/>
                  <a:pt x="169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9"/>
          <p:cNvSpPr/>
          <p:nvPr/>
        </p:nvSpPr>
        <p:spPr>
          <a:xfrm rot="5400000">
            <a:off x="19656" y="-35139"/>
            <a:ext cx="2805530" cy="2844859"/>
          </a:xfrm>
          <a:custGeom>
            <a:avLst/>
            <a:gdLst/>
            <a:ahLst/>
            <a:cxnLst/>
            <a:rect l="l" t="t" r="r" b="b"/>
            <a:pathLst>
              <a:path w="36724" h="19638" extrusionOk="0">
                <a:moveTo>
                  <a:pt x="16957" y="0"/>
                </a:moveTo>
                <a:cubicBezTo>
                  <a:pt x="16287" y="0"/>
                  <a:pt x="15615" y="75"/>
                  <a:pt x="14951" y="173"/>
                </a:cubicBezTo>
                <a:cubicBezTo>
                  <a:pt x="12377" y="550"/>
                  <a:pt x="9853" y="1264"/>
                  <a:pt x="7265" y="1520"/>
                </a:cubicBezTo>
                <a:cubicBezTo>
                  <a:pt x="6691" y="1576"/>
                  <a:pt x="6110" y="1608"/>
                  <a:pt x="5529" y="1608"/>
                </a:cubicBezTo>
                <a:cubicBezTo>
                  <a:pt x="3589" y="1608"/>
                  <a:pt x="1651" y="1253"/>
                  <a:pt x="0" y="284"/>
                </a:cubicBezTo>
                <a:lnTo>
                  <a:pt x="0" y="19638"/>
                </a:lnTo>
                <a:lnTo>
                  <a:pt x="36474" y="19630"/>
                </a:lnTo>
                <a:cubicBezTo>
                  <a:pt x="36474" y="19631"/>
                  <a:pt x="36475" y="19632"/>
                  <a:pt x="36475" y="19632"/>
                </a:cubicBezTo>
                <a:cubicBezTo>
                  <a:pt x="36487" y="19632"/>
                  <a:pt x="36710" y="18887"/>
                  <a:pt x="36714" y="18402"/>
                </a:cubicBezTo>
                <a:cubicBezTo>
                  <a:pt x="36724" y="16228"/>
                  <a:pt x="35596" y="14142"/>
                  <a:pt x="33976" y="12691"/>
                </a:cubicBezTo>
                <a:cubicBezTo>
                  <a:pt x="32353" y="11241"/>
                  <a:pt x="30276" y="10372"/>
                  <a:pt x="28155" y="9881"/>
                </a:cubicBezTo>
                <a:cubicBezTo>
                  <a:pt x="26486" y="9497"/>
                  <a:pt x="24617" y="9248"/>
                  <a:pt x="23486" y="7960"/>
                </a:cubicBezTo>
                <a:cubicBezTo>
                  <a:pt x="21967" y="6230"/>
                  <a:pt x="22454" y="3378"/>
                  <a:pt x="20994" y="1599"/>
                </a:cubicBezTo>
                <a:cubicBezTo>
                  <a:pt x="20309" y="762"/>
                  <a:pt x="19257" y="277"/>
                  <a:pt x="18188" y="98"/>
                </a:cubicBezTo>
                <a:cubicBezTo>
                  <a:pt x="17781" y="29"/>
                  <a:pt x="17369" y="0"/>
                  <a:pt x="169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9"/>
          <p:cNvSpPr/>
          <p:nvPr/>
        </p:nvSpPr>
        <p:spPr>
          <a:xfrm>
            <a:off x="8423225" y="1177125"/>
            <a:ext cx="516800" cy="317000"/>
          </a:xfrm>
          <a:custGeom>
            <a:avLst/>
            <a:gdLst/>
            <a:ahLst/>
            <a:cxnLst/>
            <a:rect l="l" t="t" r="r" b="b"/>
            <a:pathLst>
              <a:path w="20672" h="12680" extrusionOk="0">
                <a:moveTo>
                  <a:pt x="8163" y="1"/>
                </a:moveTo>
                <a:cubicBezTo>
                  <a:pt x="5536" y="1"/>
                  <a:pt x="3868" y="8571"/>
                  <a:pt x="3868" y="8571"/>
                </a:cubicBezTo>
                <a:cubicBezTo>
                  <a:pt x="3868" y="8571"/>
                  <a:pt x="3868" y="5673"/>
                  <a:pt x="2415" y="5189"/>
                </a:cubicBezTo>
                <a:cubicBezTo>
                  <a:pt x="2373" y="5175"/>
                  <a:pt x="2331" y="5168"/>
                  <a:pt x="2289" y="5168"/>
                </a:cubicBezTo>
                <a:cubicBezTo>
                  <a:pt x="910" y="5168"/>
                  <a:pt x="1" y="12680"/>
                  <a:pt x="1" y="12680"/>
                </a:cubicBezTo>
                <a:lnTo>
                  <a:pt x="19332" y="12680"/>
                </a:lnTo>
                <a:cubicBezTo>
                  <a:pt x="19332" y="12680"/>
                  <a:pt x="20672" y="3982"/>
                  <a:pt x="17638" y="2049"/>
                </a:cubicBezTo>
                <a:cubicBezTo>
                  <a:pt x="17327" y="1851"/>
                  <a:pt x="17011" y="1761"/>
                  <a:pt x="16694" y="1761"/>
                </a:cubicBezTo>
                <a:cubicBezTo>
                  <a:pt x="13927" y="1761"/>
                  <a:pt x="11117" y="8571"/>
                  <a:pt x="11117" y="8571"/>
                </a:cubicBezTo>
                <a:cubicBezTo>
                  <a:pt x="11117" y="8571"/>
                  <a:pt x="10875" y="114"/>
                  <a:pt x="8215" y="2"/>
                </a:cubicBezTo>
                <a:cubicBezTo>
                  <a:pt x="8198" y="1"/>
                  <a:pt x="8180" y="1"/>
                  <a:pt x="8163" y="1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9"/>
          <p:cNvSpPr/>
          <p:nvPr/>
        </p:nvSpPr>
        <p:spPr>
          <a:xfrm>
            <a:off x="412650" y="572875"/>
            <a:ext cx="516800" cy="317000"/>
          </a:xfrm>
          <a:custGeom>
            <a:avLst/>
            <a:gdLst/>
            <a:ahLst/>
            <a:cxnLst/>
            <a:rect l="l" t="t" r="r" b="b"/>
            <a:pathLst>
              <a:path w="20672" h="12680" extrusionOk="0">
                <a:moveTo>
                  <a:pt x="8163" y="1"/>
                </a:moveTo>
                <a:cubicBezTo>
                  <a:pt x="5536" y="1"/>
                  <a:pt x="3868" y="8571"/>
                  <a:pt x="3868" y="8571"/>
                </a:cubicBezTo>
                <a:cubicBezTo>
                  <a:pt x="3868" y="8571"/>
                  <a:pt x="3868" y="5673"/>
                  <a:pt x="2415" y="5189"/>
                </a:cubicBezTo>
                <a:cubicBezTo>
                  <a:pt x="2373" y="5175"/>
                  <a:pt x="2331" y="5168"/>
                  <a:pt x="2289" y="5168"/>
                </a:cubicBezTo>
                <a:cubicBezTo>
                  <a:pt x="910" y="5168"/>
                  <a:pt x="1" y="12680"/>
                  <a:pt x="1" y="12680"/>
                </a:cubicBezTo>
                <a:lnTo>
                  <a:pt x="19332" y="12680"/>
                </a:lnTo>
                <a:cubicBezTo>
                  <a:pt x="19332" y="12680"/>
                  <a:pt x="20672" y="3982"/>
                  <a:pt x="17638" y="2049"/>
                </a:cubicBezTo>
                <a:cubicBezTo>
                  <a:pt x="17327" y="1851"/>
                  <a:pt x="17011" y="1761"/>
                  <a:pt x="16694" y="1761"/>
                </a:cubicBezTo>
                <a:cubicBezTo>
                  <a:pt x="13927" y="1761"/>
                  <a:pt x="11117" y="8571"/>
                  <a:pt x="11117" y="8571"/>
                </a:cubicBezTo>
                <a:cubicBezTo>
                  <a:pt x="11117" y="8571"/>
                  <a:pt x="10875" y="114"/>
                  <a:pt x="8215" y="2"/>
                </a:cubicBezTo>
                <a:cubicBezTo>
                  <a:pt x="8198" y="1"/>
                  <a:pt x="8180" y="1"/>
                  <a:pt x="8163" y="1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5106925" y="1462919"/>
            <a:ext cx="3317100" cy="11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body" idx="1"/>
          </p:nvPr>
        </p:nvSpPr>
        <p:spPr>
          <a:xfrm>
            <a:off x="5106925" y="3016287"/>
            <a:ext cx="3317100" cy="13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r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r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r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r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r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r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r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r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title" idx="2"/>
          </p:nvPr>
        </p:nvSpPr>
        <p:spPr>
          <a:xfrm>
            <a:off x="720725" y="335207"/>
            <a:ext cx="770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title"/>
          </p:nvPr>
        </p:nvSpPr>
        <p:spPr>
          <a:xfrm>
            <a:off x="720725" y="335207"/>
            <a:ext cx="770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/>
          <p:nvPr/>
        </p:nvSpPr>
        <p:spPr>
          <a:xfrm rot="10800000" flipH="1">
            <a:off x="0" y="1791393"/>
            <a:ext cx="8438000" cy="3352107"/>
          </a:xfrm>
          <a:custGeom>
            <a:avLst/>
            <a:gdLst/>
            <a:ahLst/>
            <a:cxnLst/>
            <a:rect l="l" t="t" r="r" b="b"/>
            <a:pathLst>
              <a:path w="36540" h="14516" extrusionOk="0">
                <a:moveTo>
                  <a:pt x="0" y="1"/>
                </a:moveTo>
                <a:lnTo>
                  <a:pt x="0" y="12219"/>
                </a:lnTo>
                <a:cubicBezTo>
                  <a:pt x="299" y="12592"/>
                  <a:pt x="614" y="12945"/>
                  <a:pt x="964" y="13264"/>
                </a:cubicBezTo>
                <a:cubicBezTo>
                  <a:pt x="1754" y="13979"/>
                  <a:pt x="2783" y="14515"/>
                  <a:pt x="3837" y="14515"/>
                </a:cubicBezTo>
                <a:cubicBezTo>
                  <a:pt x="3984" y="14515"/>
                  <a:pt x="4132" y="14505"/>
                  <a:pt x="4280" y="14483"/>
                </a:cubicBezTo>
                <a:cubicBezTo>
                  <a:pt x="5422" y="14312"/>
                  <a:pt x="6354" y="13511"/>
                  <a:pt x="7216" y="12743"/>
                </a:cubicBezTo>
                <a:cubicBezTo>
                  <a:pt x="10311" y="9842"/>
                  <a:pt x="13930" y="5939"/>
                  <a:pt x="18327" y="5325"/>
                </a:cubicBezTo>
                <a:cubicBezTo>
                  <a:pt x="18388" y="5318"/>
                  <a:pt x="18451" y="5310"/>
                  <a:pt x="18509" y="5302"/>
                </a:cubicBezTo>
                <a:cubicBezTo>
                  <a:pt x="19339" y="5197"/>
                  <a:pt x="20174" y="5165"/>
                  <a:pt x="21011" y="5165"/>
                </a:cubicBezTo>
                <a:cubicBezTo>
                  <a:pt x="22281" y="5165"/>
                  <a:pt x="23555" y="5239"/>
                  <a:pt x="24824" y="5243"/>
                </a:cubicBezTo>
                <a:cubicBezTo>
                  <a:pt x="24846" y="5243"/>
                  <a:pt x="24869" y="5243"/>
                  <a:pt x="24891" y="5243"/>
                </a:cubicBezTo>
                <a:cubicBezTo>
                  <a:pt x="27171" y="5243"/>
                  <a:pt x="29477" y="5007"/>
                  <a:pt x="31608" y="4207"/>
                </a:cubicBezTo>
                <a:cubicBezTo>
                  <a:pt x="32753" y="3775"/>
                  <a:pt x="36497" y="1527"/>
                  <a:pt x="365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0"/>
          <p:cNvSpPr/>
          <p:nvPr/>
        </p:nvSpPr>
        <p:spPr>
          <a:xfrm>
            <a:off x="412650" y="572875"/>
            <a:ext cx="516800" cy="317000"/>
          </a:xfrm>
          <a:custGeom>
            <a:avLst/>
            <a:gdLst/>
            <a:ahLst/>
            <a:cxnLst/>
            <a:rect l="l" t="t" r="r" b="b"/>
            <a:pathLst>
              <a:path w="20672" h="12680" extrusionOk="0">
                <a:moveTo>
                  <a:pt x="8163" y="1"/>
                </a:moveTo>
                <a:cubicBezTo>
                  <a:pt x="5536" y="1"/>
                  <a:pt x="3868" y="8571"/>
                  <a:pt x="3868" y="8571"/>
                </a:cubicBezTo>
                <a:cubicBezTo>
                  <a:pt x="3868" y="8571"/>
                  <a:pt x="3868" y="5673"/>
                  <a:pt x="2415" y="5189"/>
                </a:cubicBezTo>
                <a:cubicBezTo>
                  <a:pt x="2373" y="5175"/>
                  <a:pt x="2331" y="5168"/>
                  <a:pt x="2289" y="5168"/>
                </a:cubicBezTo>
                <a:cubicBezTo>
                  <a:pt x="910" y="5168"/>
                  <a:pt x="1" y="12680"/>
                  <a:pt x="1" y="12680"/>
                </a:cubicBezTo>
                <a:lnTo>
                  <a:pt x="19332" y="12680"/>
                </a:lnTo>
                <a:cubicBezTo>
                  <a:pt x="19332" y="12680"/>
                  <a:pt x="20672" y="3982"/>
                  <a:pt x="17638" y="2049"/>
                </a:cubicBezTo>
                <a:cubicBezTo>
                  <a:pt x="17327" y="1851"/>
                  <a:pt x="17011" y="1761"/>
                  <a:pt x="16694" y="1761"/>
                </a:cubicBezTo>
                <a:cubicBezTo>
                  <a:pt x="13927" y="1761"/>
                  <a:pt x="11117" y="8571"/>
                  <a:pt x="11117" y="8571"/>
                </a:cubicBezTo>
                <a:cubicBezTo>
                  <a:pt x="11117" y="8571"/>
                  <a:pt x="10875" y="114"/>
                  <a:pt x="8215" y="2"/>
                </a:cubicBezTo>
                <a:cubicBezTo>
                  <a:pt x="8198" y="1"/>
                  <a:pt x="8180" y="1"/>
                  <a:pt x="8163" y="1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0"/>
          <p:cNvSpPr/>
          <p:nvPr/>
        </p:nvSpPr>
        <p:spPr>
          <a:xfrm>
            <a:off x="8423225" y="1177125"/>
            <a:ext cx="516800" cy="317000"/>
          </a:xfrm>
          <a:custGeom>
            <a:avLst/>
            <a:gdLst/>
            <a:ahLst/>
            <a:cxnLst/>
            <a:rect l="l" t="t" r="r" b="b"/>
            <a:pathLst>
              <a:path w="20672" h="12680" extrusionOk="0">
                <a:moveTo>
                  <a:pt x="8163" y="1"/>
                </a:moveTo>
                <a:cubicBezTo>
                  <a:pt x="5536" y="1"/>
                  <a:pt x="3868" y="8571"/>
                  <a:pt x="3868" y="8571"/>
                </a:cubicBezTo>
                <a:cubicBezTo>
                  <a:pt x="3868" y="8571"/>
                  <a:pt x="3868" y="5673"/>
                  <a:pt x="2415" y="5189"/>
                </a:cubicBezTo>
                <a:cubicBezTo>
                  <a:pt x="2373" y="5175"/>
                  <a:pt x="2331" y="5168"/>
                  <a:pt x="2289" y="5168"/>
                </a:cubicBezTo>
                <a:cubicBezTo>
                  <a:pt x="910" y="5168"/>
                  <a:pt x="1" y="12680"/>
                  <a:pt x="1" y="12680"/>
                </a:cubicBezTo>
                <a:lnTo>
                  <a:pt x="19332" y="12680"/>
                </a:lnTo>
                <a:cubicBezTo>
                  <a:pt x="19332" y="12680"/>
                  <a:pt x="20672" y="3982"/>
                  <a:pt x="17638" y="2049"/>
                </a:cubicBezTo>
                <a:cubicBezTo>
                  <a:pt x="17327" y="1851"/>
                  <a:pt x="17011" y="1761"/>
                  <a:pt x="16694" y="1761"/>
                </a:cubicBezTo>
                <a:cubicBezTo>
                  <a:pt x="13927" y="1761"/>
                  <a:pt x="11117" y="8571"/>
                  <a:pt x="11117" y="8571"/>
                </a:cubicBezTo>
                <a:cubicBezTo>
                  <a:pt x="11117" y="8571"/>
                  <a:pt x="10875" y="114"/>
                  <a:pt x="8215" y="2"/>
                </a:cubicBezTo>
                <a:cubicBezTo>
                  <a:pt x="8198" y="1"/>
                  <a:pt x="8180" y="1"/>
                  <a:pt x="8163" y="1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hanga One"/>
              <a:buNone/>
              <a:defRPr sz="28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hanga One"/>
              <a:buNone/>
              <a:defRPr sz="28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hanga One"/>
              <a:buNone/>
              <a:defRPr sz="28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hanga One"/>
              <a:buNone/>
              <a:defRPr sz="28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hanga One"/>
              <a:buNone/>
              <a:defRPr sz="28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hanga One"/>
              <a:buNone/>
              <a:defRPr sz="28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hanga One"/>
              <a:buNone/>
              <a:defRPr sz="28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hanga One"/>
              <a:buNone/>
              <a:defRPr sz="28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Changa One"/>
              <a:buNone/>
              <a:defRPr sz="2800">
                <a:solidFill>
                  <a:schemeClr val="lt2"/>
                </a:solidFill>
                <a:latin typeface="Changa One"/>
                <a:ea typeface="Changa One"/>
                <a:cs typeface="Changa One"/>
                <a:sym typeface="Chang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ntic Slab"/>
              <a:buChar char="●"/>
              <a:defRPr sz="1800">
                <a:solidFill>
                  <a:schemeClr val="lt2"/>
                </a:solidFill>
                <a:latin typeface="Antic Slab"/>
                <a:ea typeface="Antic Slab"/>
                <a:cs typeface="Antic Slab"/>
                <a:sym typeface="Antic Slab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 Slab"/>
              <a:buChar char="○"/>
              <a:defRPr>
                <a:solidFill>
                  <a:schemeClr val="lt2"/>
                </a:solidFill>
                <a:latin typeface="Antic Slab"/>
                <a:ea typeface="Antic Slab"/>
                <a:cs typeface="Antic Slab"/>
                <a:sym typeface="Antic Slab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 Slab"/>
              <a:buChar char="■"/>
              <a:defRPr>
                <a:solidFill>
                  <a:schemeClr val="lt2"/>
                </a:solidFill>
                <a:latin typeface="Antic Slab"/>
                <a:ea typeface="Antic Slab"/>
                <a:cs typeface="Antic Slab"/>
                <a:sym typeface="Antic Slab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 Slab"/>
              <a:buChar char="●"/>
              <a:defRPr>
                <a:solidFill>
                  <a:schemeClr val="lt2"/>
                </a:solidFill>
                <a:latin typeface="Antic Slab"/>
                <a:ea typeface="Antic Slab"/>
                <a:cs typeface="Antic Slab"/>
                <a:sym typeface="Antic Slab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 Slab"/>
              <a:buChar char="○"/>
              <a:defRPr>
                <a:solidFill>
                  <a:schemeClr val="lt2"/>
                </a:solidFill>
                <a:latin typeface="Antic Slab"/>
                <a:ea typeface="Antic Slab"/>
                <a:cs typeface="Antic Slab"/>
                <a:sym typeface="Antic Slab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 Slab"/>
              <a:buChar char="■"/>
              <a:defRPr>
                <a:solidFill>
                  <a:schemeClr val="lt2"/>
                </a:solidFill>
                <a:latin typeface="Antic Slab"/>
                <a:ea typeface="Antic Slab"/>
                <a:cs typeface="Antic Slab"/>
                <a:sym typeface="Antic Slab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 Slab"/>
              <a:buChar char="●"/>
              <a:defRPr>
                <a:solidFill>
                  <a:schemeClr val="lt2"/>
                </a:solidFill>
                <a:latin typeface="Antic Slab"/>
                <a:ea typeface="Antic Slab"/>
                <a:cs typeface="Antic Slab"/>
                <a:sym typeface="Antic Slab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 Slab"/>
              <a:buChar char="○"/>
              <a:defRPr>
                <a:solidFill>
                  <a:schemeClr val="lt2"/>
                </a:solidFill>
                <a:latin typeface="Antic Slab"/>
                <a:ea typeface="Antic Slab"/>
                <a:cs typeface="Antic Slab"/>
                <a:sym typeface="Antic Slab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 Slab"/>
              <a:buChar char="■"/>
              <a:defRPr>
                <a:solidFill>
                  <a:schemeClr val="lt2"/>
                </a:solidFill>
                <a:latin typeface="Antic Slab"/>
                <a:ea typeface="Antic Slab"/>
                <a:cs typeface="Antic Slab"/>
                <a:sym typeface="Antic Slab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dk2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ig Shoulders Text SemiBold"/>
              <a:buNone/>
              <a:defRPr sz="2800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ig Shoulders Text SemiBold"/>
              <a:buNone/>
              <a:defRPr sz="2800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ig Shoulders Text SemiBold"/>
              <a:buNone/>
              <a:defRPr sz="2800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ig Shoulders Text SemiBold"/>
              <a:buNone/>
              <a:defRPr sz="2800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ig Shoulders Text SemiBold"/>
              <a:buNone/>
              <a:defRPr sz="2800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ig Shoulders Text SemiBold"/>
              <a:buNone/>
              <a:defRPr sz="2800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ig Shoulders Text SemiBold"/>
              <a:buNone/>
              <a:defRPr sz="2800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ig Shoulders Text SemiBold"/>
              <a:buNone/>
              <a:defRPr sz="2800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ig Shoulders Text SemiBold"/>
              <a:buNone/>
              <a:defRPr sz="2800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9pPr>
          </a:lstStyle>
          <a:p>
            <a:endParaRPr/>
          </a:p>
        </p:txBody>
      </p:sp>
      <p:sp>
        <p:nvSpPr>
          <p:cNvPr id="264" name="Google Shape;264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  <a:defRPr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9" r:id="rId3"/>
    <p:sldLayoutId id="2147483680" r:id="rId4"/>
    <p:sldLayoutId id="2147483682" r:id="rId5"/>
    <p:sldLayoutId id="2147483684" r:id="rId6"/>
    <p:sldLayoutId id="2147483685" r:id="rId7"/>
    <p:sldLayoutId id="2147483690" r:id="rId8"/>
    <p:sldLayoutId id="2147483691" r:id="rId9"/>
    <p:sldLayoutId id="214748369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100000">
              <a:schemeClr val="lt1"/>
            </a:gs>
          </a:gsLst>
          <a:lin ang="5400012" scaled="0"/>
        </a:grad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" name="Google Shape;528;p56"/>
          <p:cNvGrpSpPr/>
          <p:nvPr/>
        </p:nvGrpSpPr>
        <p:grpSpPr>
          <a:xfrm>
            <a:off x="2506968" y="2587057"/>
            <a:ext cx="4130064" cy="2556644"/>
            <a:chOff x="2346226" y="2435424"/>
            <a:chExt cx="4375068" cy="2708310"/>
          </a:xfrm>
        </p:grpSpPr>
        <p:sp>
          <p:nvSpPr>
            <p:cNvPr id="529" name="Google Shape;529;p56"/>
            <p:cNvSpPr/>
            <p:nvPr/>
          </p:nvSpPr>
          <p:spPr>
            <a:xfrm>
              <a:off x="3918818" y="5134172"/>
              <a:ext cx="58628" cy="9328"/>
            </a:xfrm>
            <a:custGeom>
              <a:avLst/>
              <a:gdLst/>
              <a:ahLst/>
              <a:cxnLst/>
              <a:rect l="l" t="t" r="r" b="b"/>
              <a:pathLst>
                <a:path w="1433" h="228" extrusionOk="0">
                  <a:moveTo>
                    <a:pt x="1326" y="1"/>
                  </a:moveTo>
                  <a:lnTo>
                    <a:pt x="1" y="227"/>
                  </a:lnTo>
                  <a:lnTo>
                    <a:pt x="1432" y="227"/>
                  </a:lnTo>
                  <a:cubicBezTo>
                    <a:pt x="1398" y="152"/>
                    <a:pt x="1360" y="77"/>
                    <a:pt x="1326" y="1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56"/>
            <p:cNvSpPr/>
            <p:nvPr/>
          </p:nvSpPr>
          <p:spPr>
            <a:xfrm>
              <a:off x="5536461" y="4334101"/>
              <a:ext cx="461030" cy="809620"/>
            </a:xfrm>
            <a:custGeom>
              <a:avLst/>
              <a:gdLst/>
              <a:ahLst/>
              <a:cxnLst/>
              <a:rect l="l" t="t" r="r" b="b"/>
              <a:pathLst>
                <a:path w="14908" h="26178" extrusionOk="0">
                  <a:moveTo>
                    <a:pt x="13065" y="0"/>
                  </a:moveTo>
                  <a:cubicBezTo>
                    <a:pt x="9829" y="0"/>
                    <a:pt x="3172" y="719"/>
                    <a:pt x="62" y="6278"/>
                  </a:cubicBezTo>
                  <a:cubicBezTo>
                    <a:pt x="0" y="7573"/>
                    <a:pt x="1878" y="19345"/>
                    <a:pt x="2991" y="26177"/>
                  </a:cubicBezTo>
                  <a:lnTo>
                    <a:pt x="12913" y="26177"/>
                  </a:lnTo>
                  <a:lnTo>
                    <a:pt x="13617" y="16959"/>
                  </a:lnTo>
                  <a:lnTo>
                    <a:pt x="14907" y="87"/>
                  </a:lnTo>
                  <a:cubicBezTo>
                    <a:pt x="14906" y="87"/>
                    <a:pt x="14194" y="0"/>
                    <a:pt x="13065" y="0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6"/>
            <p:cNvSpPr/>
            <p:nvPr/>
          </p:nvSpPr>
          <p:spPr>
            <a:xfrm>
              <a:off x="3668089" y="4286255"/>
              <a:ext cx="1685969" cy="857465"/>
            </a:xfrm>
            <a:custGeom>
              <a:avLst/>
              <a:gdLst/>
              <a:ahLst/>
              <a:cxnLst/>
              <a:rect l="l" t="t" r="r" b="b"/>
              <a:pathLst>
                <a:path w="54518" h="27725" extrusionOk="0">
                  <a:moveTo>
                    <a:pt x="31687" y="12058"/>
                  </a:moveTo>
                  <a:cubicBezTo>
                    <a:pt x="31910" y="12075"/>
                    <a:pt x="32133" y="12089"/>
                    <a:pt x="32352" y="12103"/>
                  </a:cubicBezTo>
                  <a:cubicBezTo>
                    <a:pt x="32133" y="12093"/>
                    <a:pt x="31910" y="12075"/>
                    <a:pt x="31687" y="12058"/>
                  </a:cubicBezTo>
                  <a:close/>
                  <a:moveTo>
                    <a:pt x="52568" y="5175"/>
                  </a:moveTo>
                  <a:cubicBezTo>
                    <a:pt x="49928" y="7492"/>
                    <a:pt x="44658" y="11163"/>
                    <a:pt x="37077" y="11983"/>
                  </a:cubicBezTo>
                  <a:cubicBezTo>
                    <a:pt x="36088" y="12090"/>
                    <a:pt x="35060" y="12148"/>
                    <a:pt x="33992" y="12148"/>
                  </a:cubicBezTo>
                  <a:cubicBezTo>
                    <a:pt x="33456" y="12148"/>
                    <a:pt x="32909" y="12133"/>
                    <a:pt x="32353" y="12103"/>
                  </a:cubicBezTo>
                  <a:lnTo>
                    <a:pt x="32353" y="12103"/>
                  </a:lnTo>
                  <a:cubicBezTo>
                    <a:pt x="32891" y="12132"/>
                    <a:pt x="33420" y="12146"/>
                    <a:pt x="33939" y="12146"/>
                  </a:cubicBezTo>
                  <a:cubicBezTo>
                    <a:pt x="35024" y="12146"/>
                    <a:pt x="36068" y="12086"/>
                    <a:pt x="37074" y="11980"/>
                  </a:cubicBezTo>
                  <a:cubicBezTo>
                    <a:pt x="44655" y="11159"/>
                    <a:pt x="49927" y="7491"/>
                    <a:pt x="52568" y="5175"/>
                  </a:cubicBezTo>
                  <a:close/>
                  <a:moveTo>
                    <a:pt x="6936" y="12491"/>
                  </a:moveTo>
                  <a:lnTo>
                    <a:pt x="6936" y="12495"/>
                  </a:lnTo>
                  <a:cubicBezTo>
                    <a:pt x="5326" y="13061"/>
                    <a:pt x="3571" y="13514"/>
                    <a:pt x="1663" y="13806"/>
                  </a:cubicBezTo>
                  <a:cubicBezTo>
                    <a:pt x="3571" y="13511"/>
                    <a:pt x="5326" y="13057"/>
                    <a:pt x="6936" y="12491"/>
                  </a:cubicBezTo>
                  <a:close/>
                  <a:moveTo>
                    <a:pt x="21926" y="1"/>
                  </a:moveTo>
                  <a:cubicBezTo>
                    <a:pt x="21926" y="1"/>
                    <a:pt x="4591" y="890"/>
                    <a:pt x="1" y="14019"/>
                  </a:cubicBezTo>
                  <a:cubicBezTo>
                    <a:pt x="145" y="15135"/>
                    <a:pt x="2034" y="20947"/>
                    <a:pt x="4324" y="27724"/>
                  </a:cubicBezTo>
                  <a:lnTo>
                    <a:pt x="12028" y="27724"/>
                  </a:lnTo>
                  <a:lnTo>
                    <a:pt x="13353" y="27498"/>
                  </a:lnTo>
                  <a:cubicBezTo>
                    <a:pt x="13387" y="27574"/>
                    <a:pt x="13425" y="27649"/>
                    <a:pt x="13459" y="27724"/>
                  </a:cubicBezTo>
                  <a:lnTo>
                    <a:pt x="51246" y="27724"/>
                  </a:lnTo>
                  <a:lnTo>
                    <a:pt x="54518" y="3238"/>
                  </a:lnTo>
                  <a:cubicBezTo>
                    <a:pt x="54518" y="3238"/>
                    <a:pt x="52485" y="2870"/>
                    <a:pt x="49516" y="2870"/>
                  </a:cubicBezTo>
                  <a:cubicBezTo>
                    <a:pt x="44970" y="2870"/>
                    <a:pt x="38231" y="3732"/>
                    <a:pt x="33228" y="8093"/>
                  </a:cubicBezTo>
                  <a:lnTo>
                    <a:pt x="33757" y="5672"/>
                  </a:lnTo>
                  <a:cubicBezTo>
                    <a:pt x="33757" y="5672"/>
                    <a:pt x="31960" y="5192"/>
                    <a:pt x="29569" y="5192"/>
                  </a:cubicBezTo>
                  <a:cubicBezTo>
                    <a:pt x="27436" y="5192"/>
                    <a:pt x="24830" y="5574"/>
                    <a:pt x="22609" y="7022"/>
                  </a:cubicBezTo>
                  <a:lnTo>
                    <a:pt x="21926" y="1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6"/>
            <p:cNvSpPr/>
            <p:nvPr/>
          </p:nvSpPr>
          <p:spPr>
            <a:xfrm>
              <a:off x="3553016" y="3837419"/>
              <a:ext cx="451258" cy="567365"/>
            </a:xfrm>
            <a:custGeom>
              <a:avLst/>
              <a:gdLst/>
              <a:ahLst/>
              <a:cxnLst/>
              <a:rect l="l" t="t" r="r" b="b"/>
              <a:pathLst>
                <a:path w="14592" h="18345" extrusionOk="0">
                  <a:moveTo>
                    <a:pt x="845" y="0"/>
                  </a:moveTo>
                  <a:cubicBezTo>
                    <a:pt x="845" y="0"/>
                    <a:pt x="282" y="1171"/>
                    <a:pt x="0" y="1755"/>
                  </a:cubicBezTo>
                  <a:cubicBezTo>
                    <a:pt x="783" y="1820"/>
                    <a:pt x="1569" y="1882"/>
                    <a:pt x="2352" y="1947"/>
                  </a:cubicBezTo>
                  <a:cubicBezTo>
                    <a:pt x="2372" y="1947"/>
                    <a:pt x="2393" y="1950"/>
                    <a:pt x="2413" y="1950"/>
                  </a:cubicBezTo>
                  <a:cubicBezTo>
                    <a:pt x="2421" y="1971"/>
                    <a:pt x="2431" y="1991"/>
                    <a:pt x="2445" y="2009"/>
                  </a:cubicBezTo>
                  <a:cubicBezTo>
                    <a:pt x="2525" y="2139"/>
                    <a:pt x="2664" y="2209"/>
                    <a:pt x="2807" y="2209"/>
                  </a:cubicBezTo>
                  <a:cubicBezTo>
                    <a:pt x="2841" y="2209"/>
                    <a:pt x="2875" y="2205"/>
                    <a:pt x="2908" y="2197"/>
                  </a:cubicBezTo>
                  <a:cubicBezTo>
                    <a:pt x="4367" y="3403"/>
                    <a:pt x="4944" y="5387"/>
                    <a:pt x="5277" y="7008"/>
                  </a:cubicBezTo>
                  <a:cubicBezTo>
                    <a:pt x="5346" y="7337"/>
                    <a:pt x="5411" y="7673"/>
                    <a:pt x="5476" y="8006"/>
                  </a:cubicBezTo>
                  <a:cubicBezTo>
                    <a:pt x="5531" y="8305"/>
                    <a:pt x="5590" y="8604"/>
                    <a:pt x="5652" y="8903"/>
                  </a:cubicBezTo>
                  <a:lnTo>
                    <a:pt x="4113" y="12120"/>
                  </a:lnTo>
                  <a:lnTo>
                    <a:pt x="8669" y="18337"/>
                  </a:lnTo>
                  <a:lnTo>
                    <a:pt x="9092" y="18330"/>
                  </a:lnTo>
                  <a:lnTo>
                    <a:pt x="9102" y="18344"/>
                  </a:lnTo>
                  <a:lnTo>
                    <a:pt x="9108" y="18330"/>
                  </a:lnTo>
                  <a:lnTo>
                    <a:pt x="9112" y="18330"/>
                  </a:lnTo>
                  <a:lnTo>
                    <a:pt x="9112" y="18323"/>
                  </a:lnTo>
                  <a:lnTo>
                    <a:pt x="10588" y="15234"/>
                  </a:lnTo>
                  <a:cubicBezTo>
                    <a:pt x="10657" y="15227"/>
                    <a:pt x="10723" y="15220"/>
                    <a:pt x="10791" y="15213"/>
                  </a:cubicBezTo>
                  <a:cubicBezTo>
                    <a:pt x="11556" y="15141"/>
                    <a:pt x="12322" y="15072"/>
                    <a:pt x="13092" y="15000"/>
                  </a:cubicBezTo>
                  <a:cubicBezTo>
                    <a:pt x="13092" y="15000"/>
                    <a:pt x="14592" y="11134"/>
                    <a:pt x="12439" y="7694"/>
                  </a:cubicBezTo>
                  <a:cubicBezTo>
                    <a:pt x="12439" y="7694"/>
                    <a:pt x="12436" y="7701"/>
                    <a:pt x="12432" y="7715"/>
                  </a:cubicBezTo>
                  <a:cubicBezTo>
                    <a:pt x="12422" y="7684"/>
                    <a:pt x="12412" y="7653"/>
                    <a:pt x="12401" y="7626"/>
                  </a:cubicBezTo>
                  <a:cubicBezTo>
                    <a:pt x="11567" y="7701"/>
                    <a:pt x="10732" y="7780"/>
                    <a:pt x="9899" y="7859"/>
                  </a:cubicBezTo>
                  <a:lnTo>
                    <a:pt x="7859" y="5075"/>
                  </a:lnTo>
                  <a:lnTo>
                    <a:pt x="7471" y="5095"/>
                  </a:lnTo>
                  <a:lnTo>
                    <a:pt x="5923" y="8329"/>
                  </a:lnTo>
                  <a:cubicBezTo>
                    <a:pt x="5899" y="8199"/>
                    <a:pt x="5874" y="8068"/>
                    <a:pt x="5847" y="7938"/>
                  </a:cubicBezTo>
                  <a:cubicBezTo>
                    <a:pt x="5785" y="7598"/>
                    <a:pt x="5720" y="7261"/>
                    <a:pt x="5652" y="6929"/>
                  </a:cubicBezTo>
                  <a:cubicBezTo>
                    <a:pt x="5332" y="5393"/>
                    <a:pt x="4738" y="3255"/>
                    <a:pt x="3207" y="1947"/>
                  </a:cubicBezTo>
                  <a:cubicBezTo>
                    <a:pt x="3262" y="1820"/>
                    <a:pt x="3255" y="1669"/>
                    <a:pt x="3172" y="1545"/>
                  </a:cubicBezTo>
                  <a:cubicBezTo>
                    <a:pt x="3091" y="1413"/>
                    <a:pt x="2951" y="1342"/>
                    <a:pt x="2807" y="1342"/>
                  </a:cubicBezTo>
                  <a:cubicBezTo>
                    <a:pt x="2776" y="1342"/>
                    <a:pt x="2744" y="1346"/>
                    <a:pt x="2713" y="1353"/>
                  </a:cubicBezTo>
                  <a:cubicBezTo>
                    <a:pt x="2201" y="773"/>
                    <a:pt x="845" y="0"/>
                    <a:pt x="845" y="0"/>
                  </a:cubicBezTo>
                  <a:close/>
                </a:path>
              </a:pathLst>
            </a:custGeom>
            <a:solidFill>
              <a:srgbClr val="9FB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6"/>
            <p:cNvSpPr/>
            <p:nvPr/>
          </p:nvSpPr>
          <p:spPr>
            <a:xfrm>
              <a:off x="6401343" y="3810665"/>
              <a:ext cx="319950" cy="620962"/>
            </a:xfrm>
            <a:custGeom>
              <a:avLst/>
              <a:gdLst/>
              <a:ahLst/>
              <a:cxnLst/>
              <a:rect l="l" t="t" r="r" b="b"/>
              <a:pathLst>
                <a:path w="10346" h="20078" extrusionOk="0">
                  <a:moveTo>
                    <a:pt x="7681" y="0"/>
                  </a:moveTo>
                  <a:lnTo>
                    <a:pt x="7671" y="10"/>
                  </a:lnTo>
                  <a:lnTo>
                    <a:pt x="7668" y="10"/>
                  </a:lnTo>
                  <a:lnTo>
                    <a:pt x="7663" y="17"/>
                  </a:lnTo>
                  <a:lnTo>
                    <a:pt x="5191" y="2386"/>
                  </a:lnTo>
                  <a:cubicBezTo>
                    <a:pt x="5126" y="2369"/>
                    <a:pt x="5061" y="2352"/>
                    <a:pt x="4996" y="2335"/>
                  </a:cubicBezTo>
                  <a:cubicBezTo>
                    <a:pt x="4255" y="2132"/>
                    <a:pt x="3513" y="1926"/>
                    <a:pt x="2768" y="1723"/>
                  </a:cubicBezTo>
                  <a:cubicBezTo>
                    <a:pt x="2768" y="1723"/>
                    <a:pt x="0" y="4810"/>
                    <a:pt x="800" y="8789"/>
                  </a:cubicBezTo>
                  <a:cubicBezTo>
                    <a:pt x="800" y="8789"/>
                    <a:pt x="808" y="8782"/>
                    <a:pt x="814" y="8772"/>
                  </a:cubicBezTo>
                  <a:lnTo>
                    <a:pt x="814" y="8772"/>
                  </a:lnTo>
                  <a:cubicBezTo>
                    <a:pt x="814" y="8803"/>
                    <a:pt x="814" y="8838"/>
                    <a:pt x="811" y="8868"/>
                  </a:cubicBezTo>
                  <a:cubicBezTo>
                    <a:pt x="1621" y="9088"/>
                    <a:pt x="2428" y="9311"/>
                    <a:pt x="3234" y="9531"/>
                  </a:cubicBezTo>
                  <a:lnTo>
                    <a:pt x="4161" y="12854"/>
                  </a:lnTo>
                  <a:lnTo>
                    <a:pt x="4532" y="12974"/>
                  </a:lnTo>
                  <a:lnTo>
                    <a:pt x="7121" y="10492"/>
                  </a:lnTo>
                  <a:lnTo>
                    <a:pt x="7121" y="10492"/>
                  </a:lnTo>
                  <a:cubicBezTo>
                    <a:pt x="7097" y="10626"/>
                    <a:pt x="7077" y="10757"/>
                    <a:pt x="7053" y="10887"/>
                  </a:cubicBezTo>
                  <a:cubicBezTo>
                    <a:pt x="6994" y="11227"/>
                    <a:pt x="6936" y="11563"/>
                    <a:pt x="6881" y="11899"/>
                  </a:cubicBezTo>
                  <a:cubicBezTo>
                    <a:pt x="6638" y="13448"/>
                    <a:pt x="6441" y="15659"/>
                    <a:pt x="7410" y="17423"/>
                  </a:cubicBezTo>
                  <a:cubicBezTo>
                    <a:pt x="7317" y="17523"/>
                    <a:pt x="7269" y="17667"/>
                    <a:pt x="7300" y="17812"/>
                  </a:cubicBezTo>
                  <a:cubicBezTo>
                    <a:pt x="7338" y="17997"/>
                    <a:pt x="7489" y="18128"/>
                    <a:pt x="7663" y="18152"/>
                  </a:cubicBezTo>
                  <a:cubicBezTo>
                    <a:pt x="7939" y="18876"/>
                    <a:pt x="8937" y="20078"/>
                    <a:pt x="8937" y="20078"/>
                  </a:cubicBezTo>
                  <a:cubicBezTo>
                    <a:pt x="8937" y="20078"/>
                    <a:pt x="9875" y="19182"/>
                    <a:pt x="10345" y="18735"/>
                  </a:cubicBezTo>
                  <a:cubicBezTo>
                    <a:pt x="9634" y="18399"/>
                    <a:pt x="8924" y="18062"/>
                    <a:pt x="8213" y="17726"/>
                  </a:cubicBezTo>
                  <a:cubicBezTo>
                    <a:pt x="8192" y="17716"/>
                    <a:pt x="8175" y="17709"/>
                    <a:pt x="8154" y="17699"/>
                  </a:cubicBezTo>
                  <a:cubicBezTo>
                    <a:pt x="8154" y="17678"/>
                    <a:pt x="8151" y="17658"/>
                    <a:pt x="8148" y="17634"/>
                  </a:cubicBezTo>
                  <a:cubicBezTo>
                    <a:pt x="8110" y="17448"/>
                    <a:pt x="7956" y="17317"/>
                    <a:pt x="7777" y="17297"/>
                  </a:cubicBezTo>
                  <a:cubicBezTo>
                    <a:pt x="6836" y="15652"/>
                    <a:pt x="7001" y="13592"/>
                    <a:pt x="7259" y="11958"/>
                  </a:cubicBezTo>
                  <a:cubicBezTo>
                    <a:pt x="7310" y="11625"/>
                    <a:pt x="7368" y="11289"/>
                    <a:pt x="7427" y="10952"/>
                  </a:cubicBezTo>
                  <a:cubicBezTo>
                    <a:pt x="7478" y="10654"/>
                    <a:pt x="7530" y="10354"/>
                    <a:pt x="7581" y="10053"/>
                  </a:cubicBezTo>
                  <a:lnTo>
                    <a:pt x="10153" y="7584"/>
                  </a:lnTo>
                  <a:lnTo>
                    <a:pt x="8083" y="161"/>
                  </a:lnTo>
                  <a:lnTo>
                    <a:pt x="7688" y="17"/>
                  </a:lnTo>
                  <a:lnTo>
                    <a:pt x="7681" y="0"/>
                  </a:lnTo>
                  <a:close/>
                </a:path>
              </a:pathLst>
            </a:custGeom>
            <a:solidFill>
              <a:srgbClr val="9FB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6"/>
            <p:cNvSpPr/>
            <p:nvPr/>
          </p:nvSpPr>
          <p:spPr>
            <a:xfrm>
              <a:off x="2354730" y="3784314"/>
              <a:ext cx="366214" cy="673663"/>
            </a:xfrm>
            <a:custGeom>
              <a:avLst/>
              <a:gdLst/>
              <a:ahLst/>
              <a:cxnLst/>
              <a:rect l="l" t="t" r="r" b="b"/>
              <a:pathLst>
                <a:path w="11842" h="21782" extrusionOk="0">
                  <a:moveTo>
                    <a:pt x="6101" y="0"/>
                  </a:moveTo>
                  <a:cubicBezTo>
                    <a:pt x="6070" y="14"/>
                    <a:pt x="6039" y="32"/>
                    <a:pt x="6009" y="45"/>
                  </a:cubicBezTo>
                  <a:cubicBezTo>
                    <a:pt x="6012" y="35"/>
                    <a:pt x="6018" y="24"/>
                    <a:pt x="6018" y="24"/>
                  </a:cubicBezTo>
                  <a:lnTo>
                    <a:pt x="6018" y="24"/>
                  </a:lnTo>
                  <a:cubicBezTo>
                    <a:pt x="1748" y="1079"/>
                    <a:pt x="0" y="5215"/>
                    <a:pt x="0" y="5215"/>
                  </a:cubicBezTo>
                  <a:cubicBezTo>
                    <a:pt x="591" y="5906"/>
                    <a:pt x="1182" y="6595"/>
                    <a:pt x="1772" y="7286"/>
                  </a:cubicBezTo>
                  <a:lnTo>
                    <a:pt x="588" y="10802"/>
                  </a:lnTo>
                  <a:lnTo>
                    <a:pt x="580" y="10805"/>
                  </a:lnTo>
                  <a:lnTo>
                    <a:pt x="584" y="10809"/>
                  </a:lnTo>
                  <a:lnTo>
                    <a:pt x="580" y="10826"/>
                  </a:lnTo>
                  <a:lnTo>
                    <a:pt x="580" y="10826"/>
                  </a:lnTo>
                  <a:lnTo>
                    <a:pt x="597" y="10823"/>
                  </a:lnTo>
                  <a:lnTo>
                    <a:pt x="920" y="11145"/>
                  </a:lnTo>
                  <a:lnTo>
                    <a:pt x="5078" y="10441"/>
                  </a:lnTo>
                  <a:lnTo>
                    <a:pt x="5078" y="10441"/>
                  </a:lnTo>
                  <a:cubicBezTo>
                    <a:pt x="4148" y="13019"/>
                    <a:pt x="3767" y="15797"/>
                    <a:pt x="3969" y="18530"/>
                  </a:cubicBezTo>
                  <a:cubicBezTo>
                    <a:pt x="3917" y="18547"/>
                    <a:pt x="3866" y="18568"/>
                    <a:pt x="3822" y="18605"/>
                  </a:cubicBezTo>
                  <a:cubicBezTo>
                    <a:pt x="3619" y="18760"/>
                    <a:pt x="3581" y="19048"/>
                    <a:pt x="3736" y="19251"/>
                  </a:cubicBezTo>
                  <a:cubicBezTo>
                    <a:pt x="3753" y="19268"/>
                    <a:pt x="3767" y="19285"/>
                    <a:pt x="3784" y="19302"/>
                  </a:cubicBezTo>
                  <a:cubicBezTo>
                    <a:pt x="3777" y="19323"/>
                    <a:pt x="3773" y="19343"/>
                    <a:pt x="3767" y="19364"/>
                  </a:cubicBezTo>
                  <a:cubicBezTo>
                    <a:pt x="3547" y="20171"/>
                    <a:pt x="3327" y="20974"/>
                    <a:pt x="3104" y="21782"/>
                  </a:cubicBezTo>
                  <a:cubicBezTo>
                    <a:pt x="3790" y="21712"/>
                    <a:pt x="5164" y="21576"/>
                    <a:pt x="5164" y="21576"/>
                  </a:cubicBezTo>
                  <a:cubicBezTo>
                    <a:pt x="5164" y="21576"/>
                    <a:pt x="4886" y="19937"/>
                    <a:pt x="4491" y="19216"/>
                  </a:cubicBezTo>
                  <a:cubicBezTo>
                    <a:pt x="4591" y="19058"/>
                    <a:pt x="4587" y="18846"/>
                    <a:pt x="4467" y="18687"/>
                  </a:cubicBezTo>
                  <a:cubicBezTo>
                    <a:pt x="4436" y="18646"/>
                    <a:pt x="4399" y="18616"/>
                    <a:pt x="4357" y="18589"/>
                  </a:cubicBezTo>
                  <a:cubicBezTo>
                    <a:pt x="4137" y="15808"/>
                    <a:pt x="4532" y="12978"/>
                    <a:pt x="5511" y="10365"/>
                  </a:cubicBezTo>
                  <a:lnTo>
                    <a:pt x="9154" y="9747"/>
                  </a:lnTo>
                  <a:lnTo>
                    <a:pt x="11842" y="1751"/>
                  </a:lnTo>
                  <a:lnTo>
                    <a:pt x="11553" y="1446"/>
                  </a:lnTo>
                  <a:lnTo>
                    <a:pt x="10208" y="1672"/>
                  </a:lnTo>
                  <a:lnTo>
                    <a:pt x="7869" y="2071"/>
                  </a:lnTo>
                  <a:cubicBezTo>
                    <a:pt x="7279" y="1380"/>
                    <a:pt x="6692" y="691"/>
                    <a:pt x="6101" y="0"/>
                  </a:cubicBezTo>
                  <a:close/>
                </a:path>
              </a:pathLst>
            </a:custGeom>
            <a:solidFill>
              <a:srgbClr val="9FB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6"/>
            <p:cNvSpPr/>
            <p:nvPr/>
          </p:nvSpPr>
          <p:spPr>
            <a:xfrm>
              <a:off x="2872324" y="2435424"/>
              <a:ext cx="388851" cy="793754"/>
            </a:xfrm>
            <a:custGeom>
              <a:avLst/>
              <a:gdLst/>
              <a:ahLst/>
              <a:cxnLst/>
              <a:rect l="l" t="t" r="r" b="b"/>
              <a:pathLst>
                <a:path w="12574" h="25665" extrusionOk="0">
                  <a:moveTo>
                    <a:pt x="4076" y="0"/>
                  </a:moveTo>
                  <a:cubicBezTo>
                    <a:pt x="4076" y="0"/>
                    <a:pt x="1360" y="2040"/>
                    <a:pt x="1" y="3060"/>
                  </a:cubicBezTo>
                  <a:cubicBezTo>
                    <a:pt x="1744" y="4152"/>
                    <a:pt x="3489" y="5243"/>
                    <a:pt x="5236" y="6339"/>
                  </a:cubicBezTo>
                  <a:cubicBezTo>
                    <a:pt x="5281" y="6366"/>
                    <a:pt x="5325" y="6393"/>
                    <a:pt x="5370" y="6421"/>
                  </a:cubicBezTo>
                  <a:cubicBezTo>
                    <a:pt x="5367" y="6479"/>
                    <a:pt x="5367" y="6537"/>
                    <a:pt x="5374" y="6596"/>
                  </a:cubicBezTo>
                  <a:cubicBezTo>
                    <a:pt x="5425" y="7181"/>
                    <a:pt x="5917" y="7627"/>
                    <a:pt x="6496" y="7627"/>
                  </a:cubicBezTo>
                  <a:cubicBezTo>
                    <a:pt x="6531" y="7627"/>
                    <a:pt x="6567" y="7626"/>
                    <a:pt x="6602" y="7622"/>
                  </a:cubicBezTo>
                  <a:cubicBezTo>
                    <a:pt x="6675" y="7619"/>
                    <a:pt x="6747" y="7602"/>
                    <a:pt x="6812" y="7584"/>
                  </a:cubicBezTo>
                  <a:cubicBezTo>
                    <a:pt x="8862" y="10249"/>
                    <a:pt x="10750" y="13157"/>
                    <a:pt x="11186" y="16432"/>
                  </a:cubicBezTo>
                  <a:cubicBezTo>
                    <a:pt x="11616" y="19656"/>
                    <a:pt x="10118" y="23666"/>
                    <a:pt x="6888" y="24793"/>
                  </a:cubicBezTo>
                  <a:lnTo>
                    <a:pt x="7190" y="25664"/>
                  </a:lnTo>
                  <a:cubicBezTo>
                    <a:pt x="11018" y="24329"/>
                    <a:pt x="12573" y="19849"/>
                    <a:pt x="12099" y="16309"/>
                  </a:cubicBezTo>
                  <a:cubicBezTo>
                    <a:pt x="11636" y="12810"/>
                    <a:pt x="9659" y="9765"/>
                    <a:pt x="7520" y="6987"/>
                  </a:cubicBezTo>
                  <a:cubicBezTo>
                    <a:pt x="7605" y="6809"/>
                    <a:pt x="7653" y="6606"/>
                    <a:pt x="7632" y="6393"/>
                  </a:cubicBezTo>
                  <a:cubicBezTo>
                    <a:pt x="7588" y="5903"/>
                    <a:pt x="7241" y="5515"/>
                    <a:pt x="6791" y="5398"/>
                  </a:cubicBezTo>
                  <a:cubicBezTo>
                    <a:pt x="6304" y="3431"/>
                    <a:pt x="4076" y="0"/>
                    <a:pt x="4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6"/>
            <p:cNvSpPr/>
            <p:nvPr/>
          </p:nvSpPr>
          <p:spPr>
            <a:xfrm>
              <a:off x="2608378" y="2992047"/>
              <a:ext cx="1024081" cy="519829"/>
            </a:xfrm>
            <a:custGeom>
              <a:avLst/>
              <a:gdLst/>
              <a:ahLst/>
              <a:cxnLst/>
              <a:rect l="l" t="t" r="r" b="b"/>
              <a:pathLst>
                <a:path w="33115" h="16808" extrusionOk="0">
                  <a:moveTo>
                    <a:pt x="12792" y="1"/>
                  </a:moveTo>
                  <a:lnTo>
                    <a:pt x="0" y="15869"/>
                  </a:lnTo>
                  <a:lnTo>
                    <a:pt x="399" y="16807"/>
                  </a:lnTo>
                  <a:lnTo>
                    <a:pt x="33114" y="4780"/>
                  </a:lnTo>
                  <a:lnTo>
                    <a:pt x="32627" y="3726"/>
                  </a:lnTo>
                  <a:lnTo>
                    <a:pt x="12792" y="1"/>
                  </a:lnTo>
                  <a:close/>
                </a:path>
              </a:pathLst>
            </a:custGeom>
            <a:solidFill>
              <a:srgbClr val="59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6"/>
            <p:cNvSpPr/>
            <p:nvPr/>
          </p:nvSpPr>
          <p:spPr>
            <a:xfrm>
              <a:off x="2620686" y="3022419"/>
              <a:ext cx="1012392" cy="605591"/>
            </a:xfrm>
            <a:custGeom>
              <a:avLst/>
              <a:gdLst/>
              <a:ahLst/>
              <a:cxnLst/>
              <a:rect l="l" t="t" r="r" b="b"/>
              <a:pathLst>
                <a:path w="32737" h="19581" extrusionOk="0">
                  <a:moveTo>
                    <a:pt x="12759" y="0"/>
                  </a:moveTo>
                  <a:lnTo>
                    <a:pt x="1" y="15825"/>
                  </a:lnTo>
                  <a:lnTo>
                    <a:pt x="19979" y="19581"/>
                  </a:lnTo>
                  <a:lnTo>
                    <a:pt x="32737" y="3754"/>
                  </a:lnTo>
                  <a:lnTo>
                    <a:pt x="12759" y="0"/>
                  </a:lnTo>
                  <a:close/>
                </a:path>
              </a:pathLst>
            </a:custGeom>
            <a:solidFill>
              <a:srgbClr val="4C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6"/>
            <p:cNvSpPr/>
            <p:nvPr/>
          </p:nvSpPr>
          <p:spPr>
            <a:xfrm>
              <a:off x="2720914" y="3090493"/>
              <a:ext cx="899856" cy="537520"/>
            </a:xfrm>
            <a:custGeom>
              <a:avLst/>
              <a:gdLst/>
              <a:ahLst/>
              <a:cxnLst/>
              <a:rect l="l" t="t" r="r" b="b"/>
              <a:pathLst>
                <a:path w="29098" h="17380" extrusionOk="0">
                  <a:moveTo>
                    <a:pt x="15512" y="0"/>
                  </a:moveTo>
                  <a:cubicBezTo>
                    <a:pt x="11712" y="2541"/>
                    <a:pt x="7519" y="5879"/>
                    <a:pt x="3444" y="10242"/>
                  </a:cubicBezTo>
                  <a:cubicBezTo>
                    <a:pt x="2191" y="11588"/>
                    <a:pt x="1048" y="12924"/>
                    <a:pt x="1" y="14235"/>
                  </a:cubicBezTo>
                  <a:lnTo>
                    <a:pt x="16738" y="17380"/>
                  </a:lnTo>
                  <a:lnTo>
                    <a:pt x="29098" y="2047"/>
                  </a:lnTo>
                  <a:cubicBezTo>
                    <a:pt x="24569" y="1363"/>
                    <a:pt x="20041" y="683"/>
                    <a:pt x="15512" y="0"/>
                  </a:cubicBezTo>
                  <a:close/>
                </a:path>
              </a:pathLst>
            </a:custGeom>
            <a:solidFill>
              <a:srgbClr val="416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6"/>
            <p:cNvSpPr/>
            <p:nvPr/>
          </p:nvSpPr>
          <p:spPr>
            <a:xfrm>
              <a:off x="2845573" y="3208238"/>
              <a:ext cx="682608" cy="546149"/>
            </a:xfrm>
            <a:custGeom>
              <a:avLst/>
              <a:gdLst/>
              <a:ahLst/>
              <a:cxnLst/>
              <a:rect l="l" t="t" r="r" b="b"/>
              <a:pathLst>
                <a:path w="22073" h="17659" extrusionOk="0">
                  <a:moveTo>
                    <a:pt x="14279" y="0"/>
                  </a:moveTo>
                  <a:cubicBezTo>
                    <a:pt x="12446" y="0"/>
                    <a:pt x="10201" y="276"/>
                    <a:pt x="7804" y="1210"/>
                  </a:cubicBezTo>
                  <a:cubicBezTo>
                    <a:pt x="3451" y="2902"/>
                    <a:pt x="969" y="5845"/>
                    <a:pt x="1" y="7135"/>
                  </a:cubicBezTo>
                  <a:cubicBezTo>
                    <a:pt x="1291" y="10644"/>
                    <a:pt x="2585" y="14153"/>
                    <a:pt x="3880" y="17658"/>
                  </a:cubicBezTo>
                  <a:cubicBezTo>
                    <a:pt x="6458" y="17411"/>
                    <a:pt x="9916" y="16813"/>
                    <a:pt x="13768" y="15351"/>
                  </a:cubicBezTo>
                  <a:cubicBezTo>
                    <a:pt x="17287" y="14012"/>
                    <a:pt x="20065" y="12357"/>
                    <a:pt x="22073" y="10950"/>
                  </a:cubicBezTo>
                  <a:cubicBezTo>
                    <a:pt x="20778" y="7441"/>
                    <a:pt x="19488" y="3935"/>
                    <a:pt x="18193" y="427"/>
                  </a:cubicBezTo>
                  <a:cubicBezTo>
                    <a:pt x="17428" y="257"/>
                    <a:pt x="16045" y="0"/>
                    <a:pt x="14279" y="0"/>
                  </a:cubicBezTo>
                  <a:close/>
                </a:path>
              </a:pathLst>
            </a:custGeom>
            <a:solidFill>
              <a:srgbClr val="4C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6"/>
            <p:cNvSpPr/>
            <p:nvPr/>
          </p:nvSpPr>
          <p:spPr>
            <a:xfrm>
              <a:off x="2845573" y="3208238"/>
              <a:ext cx="617974" cy="485191"/>
            </a:xfrm>
            <a:custGeom>
              <a:avLst/>
              <a:gdLst/>
              <a:ahLst/>
              <a:cxnLst/>
              <a:rect l="l" t="t" r="r" b="b"/>
              <a:pathLst>
                <a:path w="19983" h="15688" extrusionOk="0">
                  <a:moveTo>
                    <a:pt x="14279" y="0"/>
                  </a:moveTo>
                  <a:cubicBezTo>
                    <a:pt x="12446" y="0"/>
                    <a:pt x="10201" y="276"/>
                    <a:pt x="7804" y="1210"/>
                  </a:cubicBezTo>
                  <a:cubicBezTo>
                    <a:pt x="3451" y="2902"/>
                    <a:pt x="969" y="5845"/>
                    <a:pt x="1" y="7135"/>
                  </a:cubicBezTo>
                  <a:cubicBezTo>
                    <a:pt x="1051" y="9988"/>
                    <a:pt x="2102" y="12838"/>
                    <a:pt x="3152" y="15688"/>
                  </a:cubicBezTo>
                  <a:cubicBezTo>
                    <a:pt x="4103" y="13281"/>
                    <a:pt x="5284" y="10987"/>
                    <a:pt x="7063" y="9137"/>
                  </a:cubicBezTo>
                  <a:cubicBezTo>
                    <a:pt x="9665" y="6433"/>
                    <a:pt x="13422" y="5002"/>
                    <a:pt x="17176" y="5002"/>
                  </a:cubicBezTo>
                  <a:cubicBezTo>
                    <a:pt x="18118" y="5002"/>
                    <a:pt x="19059" y="5092"/>
                    <a:pt x="19982" y="5274"/>
                  </a:cubicBezTo>
                  <a:cubicBezTo>
                    <a:pt x="19385" y="3661"/>
                    <a:pt x="18787" y="2044"/>
                    <a:pt x="18193" y="427"/>
                  </a:cubicBezTo>
                  <a:cubicBezTo>
                    <a:pt x="17428" y="257"/>
                    <a:pt x="16045" y="0"/>
                    <a:pt x="14279" y="0"/>
                  </a:cubicBezTo>
                  <a:close/>
                </a:path>
              </a:pathLst>
            </a:custGeom>
            <a:solidFill>
              <a:srgbClr val="477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6"/>
            <p:cNvSpPr/>
            <p:nvPr/>
          </p:nvSpPr>
          <p:spPr>
            <a:xfrm>
              <a:off x="2845573" y="3299786"/>
              <a:ext cx="293818" cy="454603"/>
            </a:xfrm>
            <a:custGeom>
              <a:avLst/>
              <a:gdLst/>
              <a:ahLst/>
              <a:cxnLst/>
              <a:rect l="l" t="t" r="r" b="b"/>
              <a:pathLst>
                <a:path w="9501" h="14699" extrusionOk="0">
                  <a:moveTo>
                    <a:pt x="4436" y="1"/>
                  </a:moveTo>
                  <a:cubicBezTo>
                    <a:pt x="2122" y="1535"/>
                    <a:pt x="684" y="3265"/>
                    <a:pt x="1" y="4175"/>
                  </a:cubicBezTo>
                  <a:lnTo>
                    <a:pt x="3880" y="14698"/>
                  </a:lnTo>
                  <a:cubicBezTo>
                    <a:pt x="5459" y="14547"/>
                    <a:pt x="7372" y="14262"/>
                    <a:pt x="9500" y="13730"/>
                  </a:cubicBezTo>
                  <a:lnTo>
                    <a:pt x="4436" y="1"/>
                  </a:lnTo>
                  <a:close/>
                </a:path>
              </a:pathLst>
            </a:custGeom>
            <a:solidFill>
              <a:srgbClr val="436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6"/>
            <p:cNvSpPr/>
            <p:nvPr/>
          </p:nvSpPr>
          <p:spPr>
            <a:xfrm>
              <a:off x="2972026" y="3542050"/>
              <a:ext cx="556155" cy="216554"/>
            </a:xfrm>
            <a:custGeom>
              <a:avLst/>
              <a:gdLst/>
              <a:ahLst/>
              <a:cxnLst/>
              <a:rect l="l" t="t" r="r" b="b"/>
              <a:pathLst>
                <a:path w="17984" h="7002" extrusionOk="0">
                  <a:moveTo>
                    <a:pt x="15559" y="1"/>
                  </a:moveTo>
                  <a:cubicBezTo>
                    <a:pt x="6263" y="1"/>
                    <a:pt x="0" y="6879"/>
                    <a:pt x="0" y="6879"/>
                  </a:cubicBezTo>
                  <a:cubicBezTo>
                    <a:pt x="741" y="6963"/>
                    <a:pt x="1467" y="7002"/>
                    <a:pt x="2175" y="7002"/>
                  </a:cubicBezTo>
                  <a:cubicBezTo>
                    <a:pt x="11566" y="7002"/>
                    <a:pt x="17984" y="157"/>
                    <a:pt x="17984" y="157"/>
                  </a:cubicBezTo>
                  <a:cubicBezTo>
                    <a:pt x="17155" y="50"/>
                    <a:pt x="16346" y="1"/>
                    <a:pt x="15559" y="1"/>
                  </a:cubicBezTo>
                  <a:close/>
                </a:path>
              </a:pathLst>
            </a:custGeom>
            <a:solidFill>
              <a:srgbClr val="538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6"/>
            <p:cNvSpPr/>
            <p:nvPr/>
          </p:nvSpPr>
          <p:spPr>
            <a:xfrm>
              <a:off x="3006199" y="3552597"/>
              <a:ext cx="505438" cy="196823"/>
            </a:xfrm>
            <a:custGeom>
              <a:avLst/>
              <a:gdLst/>
              <a:ahLst/>
              <a:cxnLst/>
              <a:rect l="l" t="t" r="r" b="b"/>
              <a:pathLst>
                <a:path w="16344" h="6364" extrusionOk="0">
                  <a:moveTo>
                    <a:pt x="14144" y="0"/>
                  </a:moveTo>
                  <a:cubicBezTo>
                    <a:pt x="5693" y="0"/>
                    <a:pt x="1" y="6253"/>
                    <a:pt x="1" y="6253"/>
                  </a:cubicBezTo>
                  <a:cubicBezTo>
                    <a:pt x="672" y="6329"/>
                    <a:pt x="1329" y="6364"/>
                    <a:pt x="1971" y="6364"/>
                  </a:cubicBezTo>
                  <a:cubicBezTo>
                    <a:pt x="10508" y="6364"/>
                    <a:pt x="16343" y="141"/>
                    <a:pt x="16343" y="141"/>
                  </a:cubicBezTo>
                  <a:cubicBezTo>
                    <a:pt x="15592" y="45"/>
                    <a:pt x="14858" y="0"/>
                    <a:pt x="14144" y="0"/>
                  </a:cubicBezTo>
                  <a:close/>
                </a:path>
              </a:pathLst>
            </a:custGeom>
            <a:solidFill>
              <a:srgbClr val="436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6"/>
            <p:cNvSpPr/>
            <p:nvPr/>
          </p:nvSpPr>
          <p:spPr>
            <a:xfrm>
              <a:off x="5538378" y="4334101"/>
              <a:ext cx="459113" cy="492459"/>
            </a:xfrm>
            <a:custGeom>
              <a:avLst/>
              <a:gdLst/>
              <a:ahLst/>
              <a:cxnLst/>
              <a:rect l="l" t="t" r="r" b="b"/>
              <a:pathLst>
                <a:path w="14846" h="15923" extrusionOk="0">
                  <a:moveTo>
                    <a:pt x="13004" y="0"/>
                  </a:moveTo>
                  <a:cubicBezTo>
                    <a:pt x="9769" y="0"/>
                    <a:pt x="3110" y="719"/>
                    <a:pt x="0" y="6278"/>
                  </a:cubicBezTo>
                  <a:lnTo>
                    <a:pt x="3152" y="15895"/>
                  </a:lnTo>
                  <a:lnTo>
                    <a:pt x="9524" y="15922"/>
                  </a:lnTo>
                  <a:lnTo>
                    <a:pt x="14845" y="87"/>
                  </a:lnTo>
                  <a:cubicBezTo>
                    <a:pt x="14845" y="87"/>
                    <a:pt x="14133" y="0"/>
                    <a:pt x="130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6"/>
            <p:cNvSpPr/>
            <p:nvPr/>
          </p:nvSpPr>
          <p:spPr>
            <a:xfrm>
              <a:off x="5738927" y="3713983"/>
              <a:ext cx="568123" cy="886073"/>
            </a:xfrm>
            <a:custGeom>
              <a:avLst/>
              <a:gdLst/>
              <a:ahLst/>
              <a:cxnLst/>
              <a:rect l="l" t="t" r="r" b="b"/>
              <a:pathLst>
                <a:path w="18371" h="28650" extrusionOk="0">
                  <a:moveTo>
                    <a:pt x="11756" y="0"/>
                  </a:moveTo>
                  <a:cubicBezTo>
                    <a:pt x="11540" y="0"/>
                    <a:pt x="11312" y="102"/>
                    <a:pt x="11193" y="307"/>
                  </a:cubicBezTo>
                  <a:lnTo>
                    <a:pt x="7969" y="4877"/>
                  </a:lnTo>
                  <a:cubicBezTo>
                    <a:pt x="7162" y="6020"/>
                    <a:pt x="6156" y="7012"/>
                    <a:pt x="4975" y="7771"/>
                  </a:cubicBezTo>
                  <a:cubicBezTo>
                    <a:pt x="4831" y="7864"/>
                    <a:pt x="4693" y="7942"/>
                    <a:pt x="4570" y="8008"/>
                  </a:cubicBezTo>
                  <a:cubicBezTo>
                    <a:pt x="4457" y="7150"/>
                    <a:pt x="4234" y="5615"/>
                    <a:pt x="3986" y="4475"/>
                  </a:cubicBezTo>
                  <a:cubicBezTo>
                    <a:pt x="3771" y="3472"/>
                    <a:pt x="3382" y="3250"/>
                    <a:pt x="3089" y="3250"/>
                  </a:cubicBezTo>
                  <a:cubicBezTo>
                    <a:pt x="2896" y="3250"/>
                    <a:pt x="2745" y="3346"/>
                    <a:pt x="2713" y="3380"/>
                  </a:cubicBezTo>
                  <a:cubicBezTo>
                    <a:pt x="2679" y="3415"/>
                    <a:pt x="2613" y="4451"/>
                    <a:pt x="2555" y="5635"/>
                  </a:cubicBezTo>
                  <a:cubicBezTo>
                    <a:pt x="2438" y="7888"/>
                    <a:pt x="2517" y="10147"/>
                    <a:pt x="2785" y="12385"/>
                  </a:cubicBezTo>
                  <a:cubicBezTo>
                    <a:pt x="2871" y="13092"/>
                    <a:pt x="2939" y="13642"/>
                    <a:pt x="2960" y="13673"/>
                  </a:cubicBezTo>
                  <a:cubicBezTo>
                    <a:pt x="2324" y="16155"/>
                    <a:pt x="1" y="28447"/>
                    <a:pt x="1" y="28447"/>
                  </a:cubicBezTo>
                  <a:lnTo>
                    <a:pt x="5425" y="28649"/>
                  </a:lnTo>
                  <a:lnTo>
                    <a:pt x="6692" y="15915"/>
                  </a:lnTo>
                  <a:cubicBezTo>
                    <a:pt x="6692" y="15915"/>
                    <a:pt x="9899" y="13649"/>
                    <a:pt x="11190" y="12351"/>
                  </a:cubicBezTo>
                  <a:cubicBezTo>
                    <a:pt x="13270" y="11455"/>
                    <a:pt x="17558" y="10034"/>
                    <a:pt x="17984" y="9725"/>
                  </a:cubicBezTo>
                  <a:cubicBezTo>
                    <a:pt x="18371" y="9447"/>
                    <a:pt x="18275" y="8875"/>
                    <a:pt x="17843" y="8875"/>
                  </a:cubicBezTo>
                  <a:cubicBezTo>
                    <a:pt x="17757" y="8875"/>
                    <a:pt x="17658" y="8897"/>
                    <a:pt x="17548" y="8949"/>
                  </a:cubicBezTo>
                  <a:cubicBezTo>
                    <a:pt x="16958" y="9224"/>
                    <a:pt x="12638" y="10278"/>
                    <a:pt x="11619" y="10525"/>
                  </a:cubicBezTo>
                  <a:cubicBezTo>
                    <a:pt x="11570" y="10332"/>
                    <a:pt x="11516" y="10126"/>
                    <a:pt x="11447" y="9913"/>
                  </a:cubicBezTo>
                  <a:lnTo>
                    <a:pt x="16717" y="5052"/>
                  </a:lnTo>
                  <a:cubicBezTo>
                    <a:pt x="16717" y="5052"/>
                    <a:pt x="17379" y="4338"/>
                    <a:pt x="17202" y="4074"/>
                  </a:cubicBezTo>
                  <a:cubicBezTo>
                    <a:pt x="17083" y="3897"/>
                    <a:pt x="16914" y="3817"/>
                    <a:pt x="16722" y="3817"/>
                  </a:cubicBezTo>
                  <a:cubicBezTo>
                    <a:pt x="16463" y="3817"/>
                    <a:pt x="16162" y="3963"/>
                    <a:pt x="15890" y="4214"/>
                  </a:cubicBezTo>
                  <a:cubicBezTo>
                    <a:pt x="15467" y="4602"/>
                    <a:pt x="11890" y="7606"/>
                    <a:pt x="10843" y="8300"/>
                  </a:cubicBezTo>
                  <a:cubicBezTo>
                    <a:pt x="10764" y="8128"/>
                    <a:pt x="10688" y="7960"/>
                    <a:pt x="10613" y="7806"/>
                  </a:cubicBezTo>
                  <a:lnTo>
                    <a:pt x="15183" y="2192"/>
                  </a:lnTo>
                  <a:cubicBezTo>
                    <a:pt x="15183" y="2192"/>
                    <a:pt x="15508" y="1684"/>
                    <a:pt x="15059" y="1313"/>
                  </a:cubicBezTo>
                  <a:cubicBezTo>
                    <a:pt x="14970" y="1240"/>
                    <a:pt x="14872" y="1210"/>
                    <a:pt x="14773" y="1210"/>
                  </a:cubicBezTo>
                  <a:cubicBezTo>
                    <a:pt x="14374" y="1210"/>
                    <a:pt x="13947" y="1688"/>
                    <a:pt x="13947" y="1688"/>
                  </a:cubicBezTo>
                  <a:cubicBezTo>
                    <a:pt x="13947" y="1688"/>
                    <a:pt x="11169" y="5011"/>
                    <a:pt x="9425" y="6594"/>
                  </a:cubicBezTo>
                  <a:cubicBezTo>
                    <a:pt x="9225" y="6518"/>
                    <a:pt x="9225" y="6518"/>
                    <a:pt x="8892" y="6453"/>
                  </a:cubicBezTo>
                  <a:cubicBezTo>
                    <a:pt x="9637" y="4595"/>
                    <a:pt x="12258" y="918"/>
                    <a:pt x="12267" y="475"/>
                  </a:cubicBezTo>
                  <a:cubicBezTo>
                    <a:pt x="12273" y="159"/>
                    <a:pt x="12024" y="0"/>
                    <a:pt x="11756" y="0"/>
                  </a:cubicBezTo>
                  <a:close/>
                </a:path>
              </a:pathLst>
            </a:custGeom>
            <a:solidFill>
              <a:srgbClr val="DCC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6"/>
            <p:cNvSpPr/>
            <p:nvPr/>
          </p:nvSpPr>
          <p:spPr>
            <a:xfrm>
              <a:off x="5756431" y="4025372"/>
              <a:ext cx="122061" cy="476562"/>
            </a:xfrm>
            <a:custGeom>
              <a:avLst/>
              <a:gdLst/>
              <a:ahLst/>
              <a:cxnLst/>
              <a:rect l="l" t="t" r="r" b="b"/>
              <a:pathLst>
                <a:path w="3947" h="15409" extrusionOk="0">
                  <a:moveTo>
                    <a:pt x="1944" y="0"/>
                  </a:moveTo>
                  <a:cubicBezTo>
                    <a:pt x="2105" y="1332"/>
                    <a:pt x="2353" y="3536"/>
                    <a:pt x="2394" y="3605"/>
                  </a:cubicBezTo>
                  <a:cubicBezTo>
                    <a:pt x="2119" y="4683"/>
                    <a:pt x="1525" y="7608"/>
                    <a:pt x="942" y="10575"/>
                  </a:cubicBezTo>
                  <a:cubicBezTo>
                    <a:pt x="602" y="12288"/>
                    <a:pt x="269" y="14015"/>
                    <a:pt x="1" y="15409"/>
                  </a:cubicBezTo>
                  <a:cubicBezTo>
                    <a:pt x="375" y="15281"/>
                    <a:pt x="739" y="15148"/>
                    <a:pt x="1086" y="15004"/>
                  </a:cubicBezTo>
                  <a:cubicBezTo>
                    <a:pt x="1443" y="13108"/>
                    <a:pt x="1717" y="11196"/>
                    <a:pt x="2040" y="9301"/>
                  </a:cubicBezTo>
                  <a:cubicBezTo>
                    <a:pt x="2253" y="8055"/>
                    <a:pt x="2459" y="6794"/>
                    <a:pt x="2772" y="5569"/>
                  </a:cubicBezTo>
                  <a:cubicBezTo>
                    <a:pt x="2902" y="5064"/>
                    <a:pt x="3946" y="4734"/>
                    <a:pt x="3644" y="4319"/>
                  </a:cubicBezTo>
                  <a:cubicBezTo>
                    <a:pt x="3262" y="3791"/>
                    <a:pt x="2731" y="3018"/>
                    <a:pt x="2497" y="2032"/>
                  </a:cubicBezTo>
                  <a:cubicBezTo>
                    <a:pt x="2329" y="1329"/>
                    <a:pt x="2137" y="666"/>
                    <a:pt x="1944" y="0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6"/>
            <p:cNvSpPr/>
            <p:nvPr/>
          </p:nvSpPr>
          <p:spPr>
            <a:xfrm>
              <a:off x="5884214" y="3982505"/>
              <a:ext cx="71220" cy="164132"/>
            </a:xfrm>
            <a:custGeom>
              <a:avLst/>
              <a:gdLst/>
              <a:ahLst/>
              <a:cxnLst/>
              <a:rect l="l" t="t" r="r" b="b"/>
              <a:pathLst>
                <a:path w="2303" h="5307" extrusionOk="0">
                  <a:moveTo>
                    <a:pt x="83" y="1"/>
                  </a:moveTo>
                  <a:cubicBezTo>
                    <a:pt x="22" y="1"/>
                    <a:pt x="1" y="68"/>
                    <a:pt x="54" y="253"/>
                  </a:cubicBezTo>
                  <a:cubicBezTo>
                    <a:pt x="212" y="810"/>
                    <a:pt x="501" y="1307"/>
                    <a:pt x="624" y="1884"/>
                  </a:cubicBezTo>
                  <a:cubicBezTo>
                    <a:pt x="854" y="2973"/>
                    <a:pt x="865" y="4253"/>
                    <a:pt x="469" y="5307"/>
                  </a:cubicBezTo>
                  <a:cubicBezTo>
                    <a:pt x="724" y="4630"/>
                    <a:pt x="1266" y="4109"/>
                    <a:pt x="1664" y="3504"/>
                  </a:cubicBezTo>
                  <a:cubicBezTo>
                    <a:pt x="2059" y="2897"/>
                    <a:pt x="2303" y="2076"/>
                    <a:pt x="1911" y="1469"/>
                  </a:cubicBezTo>
                  <a:cubicBezTo>
                    <a:pt x="1602" y="988"/>
                    <a:pt x="1030" y="785"/>
                    <a:pt x="624" y="404"/>
                  </a:cubicBezTo>
                  <a:cubicBezTo>
                    <a:pt x="488" y="280"/>
                    <a:pt x="205" y="1"/>
                    <a:pt x="83" y="1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6"/>
            <p:cNvSpPr/>
            <p:nvPr/>
          </p:nvSpPr>
          <p:spPr>
            <a:xfrm>
              <a:off x="6046292" y="3996887"/>
              <a:ext cx="60984" cy="105154"/>
            </a:xfrm>
            <a:custGeom>
              <a:avLst/>
              <a:gdLst/>
              <a:ahLst/>
              <a:cxnLst/>
              <a:rect l="l" t="t" r="r" b="b"/>
              <a:pathLst>
                <a:path w="1972" h="3400" extrusionOk="0">
                  <a:moveTo>
                    <a:pt x="32" y="1"/>
                  </a:moveTo>
                  <a:lnTo>
                    <a:pt x="32" y="1"/>
                  </a:lnTo>
                  <a:cubicBezTo>
                    <a:pt x="1" y="399"/>
                    <a:pt x="142" y="794"/>
                    <a:pt x="310" y="1155"/>
                  </a:cubicBezTo>
                  <a:cubicBezTo>
                    <a:pt x="481" y="1519"/>
                    <a:pt x="681" y="1872"/>
                    <a:pt x="780" y="2260"/>
                  </a:cubicBezTo>
                  <a:cubicBezTo>
                    <a:pt x="880" y="2644"/>
                    <a:pt x="856" y="3056"/>
                    <a:pt x="639" y="3400"/>
                  </a:cubicBezTo>
                  <a:cubicBezTo>
                    <a:pt x="1972" y="2700"/>
                    <a:pt x="667" y="798"/>
                    <a:pt x="32" y="1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6"/>
            <p:cNvSpPr/>
            <p:nvPr/>
          </p:nvSpPr>
          <p:spPr>
            <a:xfrm>
              <a:off x="5897233" y="4001155"/>
              <a:ext cx="405303" cy="598911"/>
            </a:xfrm>
            <a:custGeom>
              <a:avLst/>
              <a:gdLst/>
              <a:ahLst/>
              <a:cxnLst/>
              <a:rect l="l" t="t" r="r" b="b"/>
              <a:pathLst>
                <a:path w="13106" h="19365" extrusionOk="0">
                  <a:moveTo>
                    <a:pt x="13105" y="1"/>
                  </a:moveTo>
                  <a:lnTo>
                    <a:pt x="6280" y="2393"/>
                  </a:lnTo>
                  <a:lnTo>
                    <a:pt x="1951" y="5455"/>
                  </a:lnTo>
                  <a:cubicBezTo>
                    <a:pt x="1726" y="5615"/>
                    <a:pt x="1464" y="5694"/>
                    <a:pt x="1203" y="5694"/>
                  </a:cubicBezTo>
                  <a:cubicBezTo>
                    <a:pt x="917" y="5694"/>
                    <a:pt x="632" y="5599"/>
                    <a:pt x="395" y="5411"/>
                  </a:cubicBezTo>
                  <a:lnTo>
                    <a:pt x="230" y="5277"/>
                  </a:lnTo>
                  <a:lnTo>
                    <a:pt x="1072" y="6620"/>
                  </a:lnTo>
                  <a:lnTo>
                    <a:pt x="0" y="18729"/>
                  </a:lnTo>
                  <a:lnTo>
                    <a:pt x="306" y="19364"/>
                  </a:lnTo>
                  <a:lnTo>
                    <a:pt x="1573" y="6630"/>
                  </a:lnTo>
                  <a:cubicBezTo>
                    <a:pt x="1573" y="6630"/>
                    <a:pt x="4780" y="4364"/>
                    <a:pt x="6071" y="3066"/>
                  </a:cubicBezTo>
                  <a:cubicBezTo>
                    <a:pt x="8151" y="2170"/>
                    <a:pt x="12439" y="749"/>
                    <a:pt x="12865" y="440"/>
                  </a:cubicBezTo>
                  <a:cubicBezTo>
                    <a:pt x="13026" y="323"/>
                    <a:pt x="13102" y="158"/>
                    <a:pt x="13105" y="1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6"/>
            <p:cNvSpPr/>
            <p:nvPr/>
          </p:nvSpPr>
          <p:spPr>
            <a:xfrm>
              <a:off x="6215854" y="3307642"/>
              <a:ext cx="447578" cy="317564"/>
            </a:xfrm>
            <a:custGeom>
              <a:avLst/>
              <a:gdLst/>
              <a:ahLst/>
              <a:cxnLst/>
              <a:rect l="l" t="t" r="r" b="b"/>
              <a:pathLst>
                <a:path w="14473" h="10268" extrusionOk="0">
                  <a:moveTo>
                    <a:pt x="11890" y="0"/>
                  </a:moveTo>
                  <a:cubicBezTo>
                    <a:pt x="11585" y="1236"/>
                    <a:pt x="11279" y="2469"/>
                    <a:pt x="10974" y="3705"/>
                  </a:cubicBezTo>
                  <a:cubicBezTo>
                    <a:pt x="10967" y="3740"/>
                    <a:pt x="10956" y="3770"/>
                    <a:pt x="10950" y="3801"/>
                  </a:cubicBezTo>
                  <a:cubicBezTo>
                    <a:pt x="10915" y="3811"/>
                    <a:pt x="10885" y="3822"/>
                    <a:pt x="10850" y="3835"/>
                  </a:cubicBezTo>
                  <a:cubicBezTo>
                    <a:pt x="10493" y="3990"/>
                    <a:pt x="10328" y="4402"/>
                    <a:pt x="10482" y="4759"/>
                  </a:cubicBezTo>
                  <a:cubicBezTo>
                    <a:pt x="10500" y="4800"/>
                    <a:pt x="10520" y="4838"/>
                    <a:pt x="10544" y="4873"/>
                  </a:cubicBezTo>
                  <a:cubicBezTo>
                    <a:pt x="9377" y="6589"/>
                    <a:pt x="8031" y="8258"/>
                    <a:pt x="6194" y="9147"/>
                  </a:cubicBezTo>
                  <a:cubicBezTo>
                    <a:pt x="5474" y="9493"/>
                    <a:pt x="4621" y="9685"/>
                    <a:pt x="3776" y="9685"/>
                  </a:cubicBezTo>
                  <a:cubicBezTo>
                    <a:pt x="2494" y="9685"/>
                    <a:pt x="1228" y="9245"/>
                    <a:pt x="454" y="8234"/>
                  </a:cubicBezTo>
                  <a:lnTo>
                    <a:pt x="1" y="8581"/>
                  </a:lnTo>
                  <a:cubicBezTo>
                    <a:pt x="911" y="9772"/>
                    <a:pt x="2326" y="10268"/>
                    <a:pt x="3742" y="10268"/>
                  </a:cubicBezTo>
                  <a:cubicBezTo>
                    <a:pt x="4693" y="10268"/>
                    <a:pt x="5643" y="10044"/>
                    <a:pt x="6442" y="9658"/>
                  </a:cubicBezTo>
                  <a:cubicBezTo>
                    <a:pt x="8405" y="8711"/>
                    <a:pt x="9813" y="6963"/>
                    <a:pt x="11032" y="5174"/>
                  </a:cubicBezTo>
                  <a:cubicBezTo>
                    <a:pt x="11064" y="5178"/>
                    <a:pt x="11096" y="5180"/>
                    <a:pt x="11128" y="5180"/>
                  </a:cubicBezTo>
                  <a:cubicBezTo>
                    <a:pt x="11221" y="5180"/>
                    <a:pt x="11314" y="5163"/>
                    <a:pt x="11403" y="5123"/>
                  </a:cubicBezTo>
                  <a:cubicBezTo>
                    <a:pt x="11681" y="5006"/>
                    <a:pt x="11842" y="4724"/>
                    <a:pt x="11825" y="4440"/>
                  </a:cubicBezTo>
                  <a:cubicBezTo>
                    <a:pt x="12886" y="3773"/>
                    <a:pt x="14472" y="1803"/>
                    <a:pt x="14472" y="1803"/>
                  </a:cubicBezTo>
                  <a:cubicBezTo>
                    <a:pt x="14472" y="1803"/>
                    <a:pt x="12752" y="601"/>
                    <a:pt x="118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6"/>
            <p:cNvSpPr/>
            <p:nvPr/>
          </p:nvSpPr>
          <p:spPr>
            <a:xfrm>
              <a:off x="5958496" y="3336220"/>
              <a:ext cx="429734" cy="535386"/>
            </a:xfrm>
            <a:custGeom>
              <a:avLst/>
              <a:gdLst/>
              <a:ahLst/>
              <a:cxnLst/>
              <a:rect l="l" t="t" r="r" b="b"/>
              <a:pathLst>
                <a:path w="13896" h="17311" extrusionOk="0">
                  <a:moveTo>
                    <a:pt x="477" y="0"/>
                  </a:moveTo>
                  <a:lnTo>
                    <a:pt x="0" y="415"/>
                  </a:lnTo>
                  <a:lnTo>
                    <a:pt x="13369" y="17310"/>
                  </a:lnTo>
                  <a:lnTo>
                    <a:pt x="13895" y="16819"/>
                  </a:lnTo>
                  <a:lnTo>
                    <a:pt x="12260" y="4456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59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56"/>
            <p:cNvSpPr/>
            <p:nvPr/>
          </p:nvSpPr>
          <p:spPr>
            <a:xfrm>
              <a:off x="5958496" y="3349056"/>
              <a:ext cx="414426" cy="522644"/>
            </a:xfrm>
            <a:custGeom>
              <a:avLst/>
              <a:gdLst/>
              <a:ahLst/>
              <a:cxnLst/>
              <a:rect l="l" t="t" r="r" b="b"/>
              <a:pathLst>
                <a:path w="13401" h="16899" extrusionOk="0">
                  <a:moveTo>
                    <a:pt x="0" y="0"/>
                  </a:moveTo>
                  <a:lnTo>
                    <a:pt x="1648" y="12457"/>
                  </a:lnTo>
                  <a:lnTo>
                    <a:pt x="13401" y="16899"/>
                  </a:lnTo>
                  <a:lnTo>
                    <a:pt x="11753" y="44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56"/>
            <p:cNvSpPr/>
            <p:nvPr/>
          </p:nvSpPr>
          <p:spPr>
            <a:xfrm>
              <a:off x="5966784" y="3411593"/>
              <a:ext cx="394789" cy="455779"/>
            </a:xfrm>
            <a:custGeom>
              <a:avLst/>
              <a:gdLst/>
              <a:ahLst/>
              <a:cxnLst/>
              <a:rect l="l" t="t" r="r" b="b"/>
              <a:pathLst>
                <a:path w="12766" h="14737" extrusionOk="0">
                  <a:moveTo>
                    <a:pt x="0" y="0"/>
                  </a:moveTo>
                  <a:lnTo>
                    <a:pt x="1380" y="10435"/>
                  </a:lnTo>
                  <a:lnTo>
                    <a:pt x="12765" y="14737"/>
                  </a:lnTo>
                  <a:cubicBezTo>
                    <a:pt x="12295" y="11948"/>
                    <a:pt x="11821" y="9157"/>
                    <a:pt x="11347" y="6366"/>
                  </a:cubicBezTo>
                  <a:cubicBezTo>
                    <a:pt x="9122" y="4622"/>
                    <a:pt x="6355" y="2805"/>
                    <a:pt x="3008" y="1254"/>
                  </a:cubicBezTo>
                  <a:cubicBezTo>
                    <a:pt x="1978" y="777"/>
                    <a:pt x="972" y="361"/>
                    <a:pt x="0" y="0"/>
                  </a:cubicBezTo>
                  <a:close/>
                </a:path>
              </a:pathLst>
            </a:custGeom>
            <a:solidFill>
              <a:srgbClr val="416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6"/>
            <p:cNvSpPr/>
            <p:nvPr/>
          </p:nvSpPr>
          <p:spPr>
            <a:xfrm>
              <a:off x="5882575" y="3465100"/>
              <a:ext cx="398283" cy="423707"/>
            </a:xfrm>
            <a:custGeom>
              <a:avLst/>
              <a:gdLst/>
              <a:ahLst/>
              <a:cxnLst/>
              <a:rect l="l" t="t" r="r" b="b"/>
              <a:pathLst>
                <a:path w="12879" h="13700" extrusionOk="0">
                  <a:moveTo>
                    <a:pt x="5432" y="1"/>
                  </a:moveTo>
                  <a:cubicBezTo>
                    <a:pt x="3623" y="1436"/>
                    <a:pt x="1813" y="2875"/>
                    <a:pt x="1" y="4309"/>
                  </a:cubicBezTo>
                  <a:cubicBezTo>
                    <a:pt x="643" y="5776"/>
                    <a:pt x="1659" y="7692"/>
                    <a:pt x="3262" y="9669"/>
                  </a:cubicBezTo>
                  <a:cubicBezTo>
                    <a:pt x="4729" y="11478"/>
                    <a:pt x="6232" y="12790"/>
                    <a:pt x="7448" y="13700"/>
                  </a:cubicBezTo>
                  <a:cubicBezTo>
                    <a:pt x="9256" y="12265"/>
                    <a:pt x="11069" y="10830"/>
                    <a:pt x="12879" y="9394"/>
                  </a:cubicBezTo>
                  <a:cubicBezTo>
                    <a:pt x="12783" y="8413"/>
                    <a:pt x="12402" y="5854"/>
                    <a:pt x="10417" y="3444"/>
                  </a:cubicBezTo>
                  <a:cubicBezTo>
                    <a:pt x="8584" y="1213"/>
                    <a:pt x="6380" y="324"/>
                    <a:pt x="5432" y="1"/>
                  </a:cubicBezTo>
                  <a:close/>
                </a:path>
              </a:pathLst>
            </a:custGeom>
            <a:solidFill>
              <a:srgbClr val="4C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6"/>
            <p:cNvSpPr/>
            <p:nvPr/>
          </p:nvSpPr>
          <p:spPr>
            <a:xfrm>
              <a:off x="5914118" y="3465100"/>
              <a:ext cx="366740" cy="351831"/>
            </a:xfrm>
            <a:custGeom>
              <a:avLst/>
              <a:gdLst/>
              <a:ahLst/>
              <a:cxnLst/>
              <a:rect l="l" t="t" r="r" b="b"/>
              <a:pathLst>
                <a:path w="11859" h="11376" extrusionOk="0">
                  <a:moveTo>
                    <a:pt x="4412" y="1"/>
                  </a:moveTo>
                  <a:cubicBezTo>
                    <a:pt x="2942" y="1168"/>
                    <a:pt x="1470" y="2336"/>
                    <a:pt x="1" y="3503"/>
                  </a:cubicBezTo>
                  <a:cubicBezTo>
                    <a:pt x="1597" y="3596"/>
                    <a:pt x="3169" y="3846"/>
                    <a:pt x="4598" y="4536"/>
                  </a:cubicBezTo>
                  <a:cubicBezTo>
                    <a:pt x="7211" y="5797"/>
                    <a:pt x="9003" y="8499"/>
                    <a:pt x="9356" y="11375"/>
                  </a:cubicBezTo>
                  <a:cubicBezTo>
                    <a:pt x="10190" y="10716"/>
                    <a:pt x="11025" y="10053"/>
                    <a:pt x="11859" y="9394"/>
                  </a:cubicBezTo>
                  <a:cubicBezTo>
                    <a:pt x="11763" y="8413"/>
                    <a:pt x="11382" y="5854"/>
                    <a:pt x="9397" y="3444"/>
                  </a:cubicBezTo>
                  <a:cubicBezTo>
                    <a:pt x="7564" y="1213"/>
                    <a:pt x="5360" y="324"/>
                    <a:pt x="4412" y="1"/>
                  </a:cubicBezTo>
                  <a:close/>
                </a:path>
              </a:pathLst>
            </a:custGeom>
            <a:solidFill>
              <a:srgbClr val="477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6"/>
            <p:cNvSpPr/>
            <p:nvPr/>
          </p:nvSpPr>
          <p:spPr>
            <a:xfrm>
              <a:off x="5882575" y="3465100"/>
              <a:ext cx="270346" cy="229482"/>
            </a:xfrm>
            <a:custGeom>
              <a:avLst/>
              <a:gdLst/>
              <a:ahLst/>
              <a:cxnLst/>
              <a:rect l="l" t="t" r="r" b="b"/>
              <a:pathLst>
                <a:path w="8742" h="7420" extrusionOk="0">
                  <a:moveTo>
                    <a:pt x="5432" y="1"/>
                  </a:moveTo>
                  <a:lnTo>
                    <a:pt x="1" y="4309"/>
                  </a:lnTo>
                  <a:cubicBezTo>
                    <a:pt x="395" y="5206"/>
                    <a:pt x="931" y="6274"/>
                    <a:pt x="1652" y="7420"/>
                  </a:cubicBezTo>
                  <a:lnTo>
                    <a:pt x="8741" y="1804"/>
                  </a:lnTo>
                  <a:cubicBezTo>
                    <a:pt x="7393" y="739"/>
                    <a:pt x="6098" y="227"/>
                    <a:pt x="5432" y="1"/>
                  </a:cubicBezTo>
                  <a:close/>
                </a:path>
              </a:pathLst>
            </a:custGeom>
            <a:solidFill>
              <a:srgbClr val="436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6"/>
            <p:cNvSpPr/>
            <p:nvPr/>
          </p:nvSpPr>
          <p:spPr>
            <a:xfrm>
              <a:off x="5883657" y="3602207"/>
              <a:ext cx="229247" cy="286605"/>
            </a:xfrm>
            <a:custGeom>
              <a:avLst/>
              <a:gdLst/>
              <a:ahLst/>
              <a:cxnLst/>
              <a:rect l="l" t="t" r="r" b="b"/>
              <a:pathLst>
                <a:path w="7413" h="9267" extrusionOk="0">
                  <a:moveTo>
                    <a:pt x="0" y="0"/>
                  </a:moveTo>
                  <a:lnTo>
                    <a:pt x="0" y="0"/>
                  </a:lnTo>
                  <a:cubicBezTo>
                    <a:pt x="1332" y="6431"/>
                    <a:pt x="7413" y="9267"/>
                    <a:pt x="7413" y="9267"/>
                  </a:cubicBezTo>
                  <a:cubicBezTo>
                    <a:pt x="6169" y="2768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538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6"/>
            <p:cNvSpPr/>
            <p:nvPr/>
          </p:nvSpPr>
          <p:spPr>
            <a:xfrm>
              <a:off x="5895408" y="3620578"/>
              <a:ext cx="208342" cy="260379"/>
            </a:xfrm>
            <a:custGeom>
              <a:avLst/>
              <a:gdLst/>
              <a:ahLst/>
              <a:cxnLst/>
              <a:rect l="l" t="t" r="r" b="b"/>
              <a:pathLst>
                <a:path w="6737" h="8419" extrusionOk="0">
                  <a:moveTo>
                    <a:pt x="1" y="0"/>
                  </a:moveTo>
                  <a:lnTo>
                    <a:pt x="1" y="0"/>
                  </a:lnTo>
                  <a:cubicBezTo>
                    <a:pt x="1213" y="5844"/>
                    <a:pt x="6737" y="8419"/>
                    <a:pt x="6737" y="8419"/>
                  </a:cubicBezTo>
                  <a:cubicBezTo>
                    <a:pt x="5607" y="251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36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6"/>
            <p:cNvSpPr/>
            <p:nvPr/>
          </p:nvSpPr>
          <p:spPr>
            <a:xfrm>
              <a:off x="4294632" y="4446805"/>
              <a:ext cx="417426" cy="415851"/>
            </a:xfrm>
            <a:custGeom>
              <a:avLst/>
              <a:gdLst/>
              <a:ahLst/>
              <a:cxnLst/>
              <a:rect l="l" t="t" r="r" b="b"/>
              <a:pathLst>
                <a:path w="13498" h="13446" extrusionOk="0">
                  <a:moveTo>
                    <a:pt x="9309" y="1"/>
                  </a:moveTo>
                  <a:cubicBezTo>
                    <a:pt x="6353" y="1"/>
                    <a:pt x="2491" y="735"/>
                    <a:pt x="0" y="4021"/>
                  </a:cubicBezTo>
                  <a:lnTo>
                    <a:pt x="1553" y="12660"/>
                  </a:lnTo>
                  <a:lnTo>
                    <a:pt x="7025" y="13446"/>
                  </a:lnTo>
                  <a:lnTo>
                    <a:pt x="13497" y="481"/>
                  </a:lnTo>
                  <a:cubicBezTo>
                    <a:pt x="13497" y="481"/>
                    <a:pt x="11700" y="1"/>
                    <a:pt x="93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6"/>
            <p:cNvSpPr/>
            <p:nvPr/>
          </p:nvSpPr>
          <p:spPr>
            <a:xfrm>
              <a:off x="4420249" y="3746210"/>
              <a:ext cx="353782" cy="1092081"/>
            </a:xfrm>
            <a:custGeom>
              <a:avLst/>
              <a:gdLst/>
              <a:ahLst/>
              <a:cxnLst/>
              <a:rect l="l" t="t" r="r" b="b"/>
              <a:pathLst>
                <a:path w="11440" h="35311" extrusionOk="0">
                  <a:moveTo>
                    <a:pt x="10300" y="1"/>
                  </a:moveTo>
                  <a:cubicBezTo>
                    <a:pt x="9853" y="1"/>
                    <a:pt x="9514" y="637"/>
                    <a:pt x="9410" y="1099"/>
                  </a:cubicBezTo>
                  <a:lnTo>
                    <a:pt x="7715" y="7165"/>
                  </a:lnTo>
                  <a:cubicBezTo>
                    <a:pt x="7598" y="7209"/>
                    <a:pt x="7474" y="7247"/>
                    <a:pt x="7334" y="7271"/>
                  </a:cubicBezTo>
                  <a:lnTo>
                    <a:pt x="3300" y="8024"/>
                  </a:lnTo>
                  <a:lnTo>
                    <a:pt x="1926" y="3303"/>
                  </a:lnTo>
                  <a:cubicBezTo>
                    <a:pt x="1823" y="2877"/>
                    <a:pt x="1475" y="2339"/>
                    <a:pt x="1036" y="2339"/>
                  </a:cubicBezTo>
                  <a:cubicBezTo>
                    <a:pt x="997" y="2339"/>
                    <a:pt x="957" y="2343"/>
                    <a:pt x="917" y="2352"/>
                  </a:cubicBezTo>
                  <a:cubicBezTo>
                    <a:pt x="422" y="2462"/>
                    <a:pt x="577" y="3015"/>
                    <a:pt x="670" y="3481"/>
                  </a:cubicBezTo>
                  <a:lnTo>
                    <a:pt x="2002" y="9180"/>
                  </a:lnTo>
                  <a:cubicBezTo>
                    <a:pt x="3083" y="13438"/>
                    <a:pt x="2356" y="14753"/>
                    <a:pt x="3121" y="17345"/>
                  </a:cubicBezTo>
                  <a:cubicBezTo>
                    <a:pt x="3320" y="18018"/>
                    <a:pt x="3303" y="18557"/>
                    <a:pt x="3156" y="19236"/>
                  </a:cubicBezTo>
                  <a:cubicBezTo>
                    <a:pt x="3045" y="19738"/>
                    <a:pt x="2932" y="20239"/>
                    <a:pt x="2812" y="20740"/>
                  </a:cubicBezTo>
                  <a:cubicBezTo>
                    <a:pt x="2576" y="21743"/>
                    <a:pt x="2328" y="22742"/>
                    <a:pt x="2094" y="23744"/>
                  </a:cubicBezTo>
                  <a:cubicBezTo>
                    <a:pt x="1658" y="25646"/>
                    <a:pt x="1219" y="27549"/>
                    <a:pt x="783" y="29451"/>
                  </a:cubicBezTo>
                  <a:cubicBezTo>
                    <a:pt x="591" y="30278"/>
                    <a:pt x="402" y="31109"/>
                    <a:pt x="210" y="31937"/>
                  </a:cubicBezTo>
                  <a:cubicBezTo>
                    <a:pt x="1" y="33581"/>
                    <a:pt x="1167" y="35081"/>
                    <a:pt x="2809" y="35287"/>
                  </a:cubicBezTo>
                  <a:cubicBezTo>
                    <a:pt x="2935" y="35303"/>
                    <a:pt x="3061" y="35310"/>
                    <a:pt x="3185" y="35310"/>
                  </a:cubicBezTo>
                  <a:cubicBezTo>
                    <a:pt x="4673" y="35310"/>
                    <a:pt x="5962" y="34203"/>
                    <a:pt x="6152" y="32688"/>
                  </a:cubicBezTo>
                  <a:cubicBezTo>
                    <a:pt x="6826" y="27339"/>
                    <a:pt x="6225" y="22007"/>
                    <a:pt x="8003" y="18262"/>
                  </a:cubicBezTo>
                  <a:cubicBezTo>
                    <a:pt x="8797" y="16596"/>
                    <a:pt x="9452" y="15824"/>
                    <a:pt x="9452" y="15824"/>
                  </a:cubicBezTo>
                  <a:cubicBezTo>
                    <a:pt x="9452" y="15824"/>
                    <a:pt x="11440" y="13047"/>
                    <a:pt x="10939" y="12308"/>
                  </a:cubicBezTo>
                  <a:cubicBezTo>
                    <a:pt x="10499" y="11659"/>
                    <a:pt x="9634" y="9761"/>
                    <a:pt x="9359" y="8226"/>
                  </a:cubicBezTo>
                  <a:lnTo>
                    <a:pt x="10863" y="1194"/>
                  </a:lnTo>
                  <a:cubicBezTo>
                    <a:pt x="10952" y="697"/>
                    <a:pt x="10894" y="110"/>
                    <a:pt x="10396" y="10"/>
                  </a:cubicBezTo>
                  <a:cubicBezTo>
                    <a:pt x="10364" y="4"/>
                    <a:pt x="10332" y="1"/>
                    <a:pt x="10300" y="1"/>
                  </a:cubicBezTo>
                  <a:close/>
                </a:path>
              </a:pathLst>
            </a:custGeom>
            <a:solidFill>
              <a:srgbClr val="DCC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6"/>
            <p:cNvSpPr/>
            <p:nvPr/>
          </p:nvSpPr>
          <p:spPr>
            <a:xfrm>
              <a:off x="4471090" y="3886038"/>
              <a:ext cx="68715" cy="137751"/>
            </a:xfrm>
            <a:custGeom>
              <a:avLst/>
              <a:gdLst/>
              <a:ahLst/>
              <a:cxnLst/>
              <a:rect l="l" t="t" r="r" b="b"/>
              <a:pathLst>
                <a:path w="2222" h="4454" extrusionOk="0">
                  <a:moveTo>
                    <a:pt x="636" y="1"/>
                  </a:moveTo>
                  <a:cubicBezTo>
                    <a:pt x="585" y="351"/>
                    <a:pt x="344" y="690"/>
                    <a:pt x="0" y="742"/>
                  </a:cubicBezTo>
                  <a:cubicBezTo>
                    <a:pt x="58" y="755"/>
                    <a:pt x="116" y="761"/>
                    <a:pt x="174" y="761"/>
                  </a:cubicBezTo>
                  <a:cubicBezTo>
                    <a:pt x="337" y="761"/>
                    <a:pt x="499" y="713"/>
                    <a:pt x="636" y="622"/>
                  </a:cubicBezTo>
                  <a:cubicBezTo>
                    <a:pt x="674" y="893"/>
                    <a:pt x="804" y="1137"/>
                    <a:pt x="907" y="1387"/>
                  </a:cubicBezTo>
                  <a:cubicBezTo>
                    <a:pt x="1010" y="1638"/>
                    <a:pt x="1089" y="1920"/>
                    <a:pt x="1020" y="2181"/>
                  </a:cubicBezTo>
                  <a:cubicBezTo>
                    <a:pt x="957" y="2413"/>
                    <a:pt x="741" y="2612"/>
                    <a:pt x="514" y="2612"/>
                  </a:cubicBezTo>
                  <a:cubicBezTo>
                    <a:pt x="481" y="2612"/>
                    <a:pt x="449" y="2608"/>
                    <a:pt x="417" y="2599"/>
                  </a:cubicBezTo>
                  <a:lnTo>
                    <a:pt x="417" y="2599"/>
                  </a:lnTo>
                  <a:cubicBezTo>
                    <a:pt x="496" y="2621"/>
                    <a:pt x="578" y="2631"/>
                    <a:pt x="660" y="2631"/>
                  </a:cubicBezTo>
                  <a:cubicBezTo>
                    <a:pt x="819" y="2631"/>
                    <a:pt x="978" y="2592"/>
                    <a:pt x="1117" y="2517"/>
                  </a:cubicBezTo>
                  <a:cubicBezTo>
                    <a:pt x="1282" y="3176"/>
                    <a:pt x="1498" y="3826"/>
                    <a:pt x="1759" y="4453"/>
                  </a:cubicBezTo>
                  <a:cubicBezTo>
                    <a:pt x="1892" y="4354"/>
                    <a:pt x="2054" y="4299"/>
                    <a:pt x="2222" y="4292"/>
                  </a:cubicBezTo>
                  <a:cubicBezTo>
                    <a:pt x="2201" y="3997"/>
                    <a:pt x="2181" y="3702"/>
                    <a:pt x="2160" y="3409"/>
                  </a:cubicBezTo>
                  <a:lnTo>
                    <a:pt x="1656" y="3503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6"/>
            <p:cNvSpPr/>
            <p:nvPr/>
          </p:nvSpPr>
          <p:spPr>
            <a:xfrm>
              <a:off x="4627448" y="3757654"/>
              <a:ext cx="97599" cy="227039"/>
            </a:xfrm>
            <a:custGeom>
              <a:avLst/>
              <a:gdLst/>
              <a:ahLst/>
              <a:cxnLst/>
              <a:rect l="l" t="t" r="r" b="b"/>
              <a:pathLst>
                <a:path w="3156" h="7341" extrusionOk="0">
                  <a:moveTo>
                    <a:pt x="3030" y="0"/>
                  </a:moveTo>
                  <a:lnTo>
                    <a:pt x="3030" y="0"/>
                  </a:lnTo>
                  <a:cubicBezTo>
                    <a:pt x="2875" y="220"/>
                    <a:pt x="2762" y="495"/>
                    <a:pt x="2710" y="729"/>
                  </a:cubicBezTo>
                  <a:lnTo>
                    <a:pt x="1015" y="6795"/>
                  </a:lnTo>
                  <a:cubicBezTo>
                    <a:pt x="898" y="6839"/>
                    <a:pt x="774" y="6877"/>
                    <a:pt x="634" y="6901"/>
                  </a:cubicBezTo>
                  <a:lnTo>
                    <a:pt x="98" y="7001"/>
                  </a:lnTo>
                  <a:cubicBezTo>
                    <a:pt x="75" y="7124"/>
                    <a:pt x="1" y="7341"/>
                    <a:pt x="64" y="7341"/>
                  </a:cubicBezTo>
                  <a:cubicBezTo>
                    <a:pt x="68" y="7341"/>
                    <a:pt x="73" y="7340"/>
                    <a:pt x="78" y="7338"/>
                  </a:cubicBezTo>
                  <a:cubicBezTo>
                    <a:pt x="491" y="7205"/>
                    <a:pt x="890" y="7153"/>
                    <a:pt x="1242" y="7153"/>
                  </a:cubicBezTo>
                  <a:cubicBezTo>
                    <a:pt x="1655" y="7153"/>
                    <a:pt x="2002" y="7226"/>
                    <a:pt x="2227" y="7324"/>
                  </a:cubicBezTo>
                  <a:cubicBezTo>
                    <a:pt x="1214" y="6792"/>
                    <a:pt x="1385" y="6586"/>
                    <a:pt x="1400" y="6253"/>
                  </a:cubicBezTo>
                  <a:cubicBezTo>
                    <a:pt x="1413" y="5917"/>
                    <a:pt x="1530" y="5590"/>
                    <a:pt x="1639" y="5271"/>
                  </a:cubicBezTo>
                  <a:cubicBezTo>
                    <a:pt x="1763" y="4931"/>
                    <a:pt x="1891" y="4578"/>
                    <a:pt x="2144" y="4320"/>
                  </a:cubicBezTo>
                  <a:cubicBezTo>
                    <a:pt x="2250" y="4211"/>
                    <a:pt x="2451" y="4193"/>
                    <a:pt x="2645" y="4193"/>
                  </a:cubicBezTo>
                  <a:cubicBezTo>
                    <a:pt x="2740" y="4193"/>
                    <a:pt x="2834" y="4197"/>
                    <a:pt x="2914" y="4197"/>
                  </a:cubicBezTo>
                  <a:cubicBezTo>
                    <a:pt x="3058" y="4197"/>
                    <a:pt x="3156" y="4182"/>
                    <a:pt x="3130" y="4100"/>
                  </a:cubicBezTo>
                  <a:cubicBezTo>
                    <a:pt x="3135" y="4097"/>
                    <a:pt x="3121" y="4096"/>
                    <a:pt x="3092" y="4096"/>
                  </a:cubicBezTo>
                  <a:cubicBezTo>
                    <a:pt x="3078" y="4096"/>
                    <a:pt x="3061" y="4096"/>
                    <a:pt x="3041" y="4096"/>
                  </a:cubicBezTo>
                  <a:cubicBezTo>
                    <a:pt x="2820" y="4096"/>
                    <a:pt x="2268" y="4082"/>
                    <a:pt x="2220" y="3750"/>
                  </a:cubicBezTo>
                  <a:cubicBezTo>
                    <a:pt x="2158" y="3328"/>
                    <a:pt x="2439" y="2425"/>
                    <a:pt x="2570" y="2016"/>
                  </a:cubicBezTo>
                  <a:cubicBezTo>
                    <a:pt x="2907" y="948"/>
                    <a:pt x="2797" y="447"/>
                    <a:pt x="3030" y="0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6"/>
            <p:cNvSpPr/>
            <p:nvPr/>
          </p:nvSpPr>
          <p:spPr>
            <a:xfrm>
              <a:off x="4613037" y="4237388"/>
              <a:ext cx="588" cy="6835"/>
            </a:xfrm>
            <a:custGeom>
              <a:avLst/>
              <a:gdLst/>
              <a:ahLst/>
              <a:cxnLst/>
              <a:rect l="l" t="t" r="r" b="b"/>
              <a:pathLst>
                <a:path w="19" h="221" extrusionOk="0">
                  <a:moveTo>
                    <a:pt x="1" y="1"/>
                  </a:moveTo>
                  <a:cubicBezTo>
                    <a:pt x="1" y="73"/>
                    <a:pt x="4" y="149"/>
                    <a:pt x="12" y="221"/>
                  </a:cubicBezTo>
                  <a:cubicBezTo>
                    <a:pt x="18" y="145"/>
                    <a:pt x="12" y="73"/>
                    <a:pt x="1" y="1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6"/>
            <p:cNvSpPr/>
            <p:nvPr/>
          </p:nvSpPr>
          <p:spPr>
            <a:xfrm>
              <a:off x="4527591" y="3982412"/>
              <a:ext cx="182117" cy="254997"/>
            </a:xfrm>
            <a:custGeom>
              <a:avLst/>
              <a:gdLst/>
              <a:ahLst/>
              <a:cxnLst/>
              <a:rect l="l" t="t" r="r" b="b"/>
              <a:pathLst>
                <a:path w="5889" h="8245" extrusionOk="0">
                  <a:moveTo>
                    <a:pt x="2005" y="1"/>
                  </a:moveTo>
                  <a:cubicBezTo>
                    <a:pt x="1736" y="1"/>
                    <a:pt x="1478" y="242"/>
                    <a:pt x="1503" y="242"/>
                  </a:cubicBezTo>
                  <a:cubicBezTo>
                    <a:pt x="1505" y="242"/>
                    <a:pt x="1507" y="241"/>
                    <a:pt x="1511" y="239"/>
                  </a:cubicBezTo>
                  <a:cubicBezTo>
                    <a:pt x="1696" y="1159"/>
                    <a:pt x="1875" y="3408"/>
                    <a:pt x="1600" y="4304"/>
                  </a:cubicBezTo>
                  <a:cubicBezTo>
                    <a:pt x="1518" y="4565"/>
                    <a:pt x="1412" y="4836"/>
                    <a:pt x="1202" y="5015"/>
                  </a:cubicBezTo>
                  <a:cubicBezTo>
                    <a:pt x="1080" y="5122"/>
                    <a:pt x="912" y="5188"/>
                    <a:pt x="751" y="5188"/>
                  </a:cubicBezTo>
                  <a:cubicBezTo>
                    <a:pt x="640" y="5188"/>
                    <a:pt x="532" y="5157"/>
                    <a:pt x="443" y="5087"/>
                  </a:cubicBezTo>
                  <a:lnTo>
                    <a:pt x="443" y="5087"/>
                  </a:lnTo>
                  <a:cubicBezTo>
                    <a:pt x="0" y="5386"/>
                    <a:pt x="117" y="6107"/>
                    <a:pt x="495" y="6481"/>
                  </a:cubicBezTo>
                  <a:cubicBezTo>
                    <a:pt x="876" y="6855"/>
                    <a:pt x="1415" y="7002"/>
                    <a:pt x="1889" y="7246"/>
                  </a:cubicBezTo>
                  <a:cubicBezTo>
                    <a:pt x="2293" y="7459"/>
                    <a:pt x="2689" y="7812"/>
                    <a:pt x="2764" y="8245"/>
                  </a:cubicBezTo>
                  <a:cubicBezTo>
                    <a:pt x="2740" y="7497"/>
                    <a:pt x="2998" y="6741"/>
                    <a:pt x="3478" y="6164"/>
                  </a:cubicBezTo>
                  <a:cubicBezTo>
                    <a:pt x="4007" y="5536"/>
                    <a:pt x="4797" y="5131"/>
                    <a:pt x="5617" y="5073"/>
                  </a:cubicBezTo>
                  <a:cubicBezTo>
                    <a:pt x="4831" y="4225"/>
                    <a:pt x="4474" y="2996"/>
                    <a:pt x="4687" y="1856"/>
                  </a:cubicBezTo>
                  <a:cubicBezTo>
                    <a:pt x="4759" y="1478"/>
                    <a:pt x="4903" y="1070"/>
                    <a:pt x="5218" y="826"/>
                  </a:cubicBezTo>
                  <a:cubicBezTo>
                    <a:pt x="5356" y="719"/>
                    <a:pt x="5706" y="620"/>
                    <a:pt x="5888" y="589"/>
                  </a:cubicBezTo>
                  <a:cubicBezTo>
                    <a:pt x="5881" y="532"/>
                    <a:pt x="5878" y="532"/>
                    <a:pt x="5876" y="532"/>
                  </a:cubicBezTo>
                  <a:cubicBezTo>
                    <a:pt x="5874" y="532"/>
                    <a:pt x="5874" y="532"/>
                    <a:pt x="5874" y="476"/>
                  </a:cubicBezTo>
                  <a:cubicBezTo>
                    <a:pt x="4865" y="520"/>
                    <a:pt x="4477" y="833"/>
                    <a:pt x="4367" y="1547"/>
                  </a:cubicBezTo>
                  <a:cubicBezTo>
                    <a:pt x="4275" y="2124"/>
                    <a:pt x="3976" y="2646"/>
                    <a:pt x="4048" y="3226"/>
                  </a:cubicBezTo>
                  <a:cubicBezTo>
                    <a:pt x="4120" y="3806"/>
                    <a:pt x="3911" y="4524"/>
                    <a:pt x="3344" y="4657"/>
                  </a:cubicBezTo>
                  <a:cubicBezTo>
                    <a:pt x="3286" y="4671"/>
                    <a:pt x="3228" y="4678"/>
                    <a:pt x="3171" y="4678"/>
                  </a:cubicBezTo>
                  <a:cubicBezTo>
                    <a:pt x="2804" y="4678"/>
                    <a:pt x="2450" y="4409"/>
                    <a:pt x="2269" y="4074"/>
                  </a:cubicBezTo>
                  <a:cubicBezTo>
                    <a:pt x="2063" y="3689"/>
                    <a:pt x="2366" y="3247"/>
                    <a:pt x="2431" y="2814"/>
                  </a:cubicBezTo>
                  <a:cubicBezTo>
                    <a:pt x="2784" y="483"/>
                    <a:pt x="2384" y="1"/>
                    <a:pt x="2005" y="1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6"/>
            <p:cNvSpPr/>
            <p:nvPr/>
          </p:nvSpPr>
          <p:spPr>
            <a:xfrm>
              <a:off x="4579730" y="3939112"/>
              <a:ext cx="76663" cy="199049"/>
            </a:xfrm>
            <a:custGeom>
              <a:avLst/>
              <a:gdLst/>
              <a:ahLst/>
              <a:cxnLst/>
              <a:rect l="l" t="t" r="r" b="b"/>
              <a:pathLst>
                <a:path w="2479" h="6436" extrusionOk="0">
                  <a:moveTo>
                    <a:pt x="1143" y="0"/>
                  </a:moveTo>
                  <a:cubicBezTo>
                    <a:pt x="1112" y="0"/>
                    <a:pt x="1082" y="2"/>
                    <a:pt x="1051" y="4"/>
                  </a:cubicBezTo>
                  <a:cubicBezTo>
                    <a:pt x="443" y="56"/>
                    <a:pt x="0" y="602"/>
                    <a:pt x="68" y="1206"/>
                  </a:cubicBezTo>
                  <a:lnTo>
                    <a:pt x="566" y="5591"/>
                  </a:lnTo>
                  <a:cubicBezTo>
                    <a:pt x="618" y="6074"/>
                    <a:pt x="1026" y="6435"/>
                    <a:pt x="1502" y="6435"/>
                  </a:cubicBezTo>
                  <a:cubicBezTo>
                    <a:pt x="1530" y="6435"/>
                    <a:pt x="1558" y="6434"/>
                    <a:pt x="1586" y="6431"/>
                  </a:cubicBezTo>
                  <a:cubicBezTo>
                    <a:pt x="2095" y="6387"/>
                    <a:pt x="2479" y="5944"/>
                    <a:pt x="2445" y="5433"/>
                  </a:cubicBezTo>
                  <a:lnTo>
                    <a:pt x="2225" y="1031"/>
                  </a:lnTo>
                  <a:cubicBezTo>
                    <a:pt x="2195" y="447"/>
                    <a:pt x="1715" y="0"/>
                    <a:pt x="1143" y="0"/>
                  </a:cubicBezTo>
                  <a:close/>
                </a:path>
              </a:pathLst>
            </a:custGeom>
            <a:solidFill>
              <a:srgbClr val="DCC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6"/>
            <p:cNvSpPr/>
            <p:nvPr/>
          </p:nvSpPr>
          <p:spPr>
            <a:xfrm>
              <a:off x="4581431" y="3967907"/>
              <a:ext cx="78580" cy="170411"/>
            </a:xfrm>
            <a:custGeom>
              <a:avLst/>
              <a:gdLst/>
              <a:ahLst/>
              <a:cxnLst/>
              <a:rect l="l" t="t" r="r" b="b"/>
              <a:pathLst>
                <a:path w="2541" h="5510" extrusionOk="0">
                  <a:moveTo>
                    <a:pt x="2167" y="0"/>
                  </a:moveTo>
                  <a:lnTo>
                    <a:pt x="2167" y="4508"/>
                  </a:lnTo>
                  <a:cubicBezTo>
                    <a:pt x="2167" y="4508"/>
                    <a:pt x="2067" y="5120"/>
                    <a:pt x="1490" y="5185"/>
                  </a:cubicBezTo>
                  <a:cubicBezTo>
                    <a:pt x="1463" y="5188"/>
                    <a:pt x="1436" y="5189"/>
                    <a:pt x="1411" y="5189"/>
                  </a:cubicBezTo>
                  <a:cubicBezTo>
                    <a:pt x="902" y="5189"/>
                    <a:pt x="758" y="4601"/>
                    <a:pt x="758" y="4601"/>
                  </a:cubicBezTo>
                  <a:lnTo>
                    <a:pt x="0" y="179"/>
                  </a:lnTo>
                  <a:lnTo>
                    <a:pt x="278" y="4920"/>
                  </a:lnTo>
                  <a:cubicBezTo>
                    <a:pt x="323" y="5364"/>
                    <a:pt x="853" y="5509"/>
                    <a:pt x="1328" y="5509"/>
                  </a:cubicBezTo>
                  <a:cubicBezTo>
                    <a:pt x="1397" y="5509"/>
                    <a:pt x="1466" y="5506"/>
                    <a:pt x="1531" y="5500"/>
                  </a:cubicBezTo>
                  <a:cubicBezTo>
                    <a:pt x="2040" y="5456"/>
                    <a:pt x="2541" y="5051"/>
                    <a:pt x="2509" y="4540"/>
                  </a:cubicBezTo>
                  <a:lnTo>
                    <a:pt x="2167" y="0"/>
                  </a:ln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6"/>
            <p:cNvSpPr/>
            <p:nvPr/>
          </p:nvSpPr>
          <p:spPr>
            <a:xfrm>
              <a:off x="4606913" y="4092920"/>
              <a:ext cx="36986" cy="26505"/>
            </a:xfrm>
            <a:custGeom>
              <a:avLst/>
              <a:gdLst/>
              <a:ahLst/>
              <a:cxnLst/>
              <a:rect l="l" t="t" r="r" b="b"/>
              <a:pathLst>
                <a:path w="1196" h="857" extrusionOk="0">
                  <a:moveTo>
                    <a:pt x="828" y="1"/>
                  </a:moveTo>
                  <a:cubicBezTo>
                    <a:pt x="550" y="1"/>
                    <a:pt x="272" y="31"/>
                    <a:pt x="0" y="89"/>
                  </a:cubicBezTo>
                  <a:cubicBezTo>
                    <a:pt x="17" y="240"/>
                    <a:pt x="37" y="391"/>
                    <a:pt x="89" y="536"/>
                  </a:cubicBezTo>
                  <a:cubicBezTo>
                    <a:pt x="183" y="780"/>
                    <a:pt x="341" y="856"/>
                    <a:pt x="534" y="856"/>
                  </a:cubicBezTo>
                  <a:cubicBezTo>
                    <a:pt x="651" y="856"/>
                    <a:pt x="781" y="828"/>
                    <a:pt x="917" y="793"/>
                  </a:cubicBezTo>
                  <a:cubicBezTo>
                    <a:pt x="982" y="775"/>
                    <a:pt x="1047" y="755"/>
                    <a:pt x="1095" y="710"/>
                  </a:cubicBezTo>
                  <a:cubicBezTo>
                    <a:pt x="1184" y="631"/>
                    <a:pt x="1195" y="494"/>
                    <a:pt x="1178" y="374"/>
                  </a:cubicBezTo>
                  <a:cubicBezTo>
                    <a:pt x="1160" y="254"/>
                    <a:pt x="1119" y="133"/>
                    <a:pt x="1133" y="13"/>
                  </a:cubicBezTo>
                  <a:cubicBezTo>
                    <a:pt x="1032" y="5"/>
                    <a:pt x="930" y="1"/>
                    <a:pt x="828" y="1"/>
                  </a:cubicBezTo>
                  <a:close/>
                </a:path>
              </a:pathLst>
            </a:custGeom>
            <a:solidFill>
              <a:srgbClr val="DD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6"/>
            <p:cNvSpPr/>
            <p:nvPr/>
          </p:nvSpPr>
          <p:spPr>
            <a:xfrm>
              <a:off x="4517818" y="3962154"/>
              <a:ext cx="69767" cy="180338"/>
            </a:xfrm>
            <a:custGeom>
              <a:avLst/>
              <a:gdLst/>
              <a:ahLst/>
              <a:cxnLst/>
              <a:rect l="l" t="t" r="r" b="b"/>
              <a:pathLst>
                <a:path w="2256" h="5831" extrusionOk="0">
                  <a:moveTo>
                    <a:pt x="965" y="1"/>
                  </a:moveTo>
                  <a:cubicBezTo>
                    <a:pt x="934" y="1"/>
                    <a:pt x="903" y="2"/>
                    <a:pt x="872" y="5"/>
                  </a:cubicBezTo>
                  <a:cubicBezTo>
                    <a:pt x="368" y="49"/>
                    <a:pt x="1" y="499"/>
                    <a:pt x="59" y="1000"/>
                  </a:cubicBezTo>
                  <a:lnTo>
                    <a:pt x="522" y="5065"/>
                  </a:lnTo>
                  <a:cubicBezTo>
                    <a:pt x="568" y="5505"/>
                    <a:pt x="937" y="5830"/>
                    <a:pt x="1374" y="5830"/>
                  </a:cubicBezTo>
                  <a:cubicBezTo>
                    <a:pt x="1398" y="5830"/>
                    <a:pt x="1422" y="5829"/>
                    <a:pt x="1446" y="5827"/>
                  </a:cubicBezTo>
                  <a:cubicBezTo>
                    <a:pt x="1909" y="5786"/>
                    <a:pt x="2256" y="5385"/>
                    <a:pt x="2225" y="4921"/>
                  </a:cubicBezTo>
                  <a:lnTo>
                    <a:pt x="2029" y="1014"/>
                  </a:lnTo>
                  <a:cubicBezTo>
                    <a:pt x="2000" y="444"/>
                    <a:pt x="1526" y="1"/>
                    <a:pt x="965" y="1"/>
                  </a:cubicBezTo>
                  <a:close/>
                </a:path>
              </a:pathLst>
            </a:custGeom>
            <a:solidFill>
              <a:srgbClr val="DCC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6"/>
            <p:cNvSpPr/>
            <p:nvPr/>
          </p:nvSpPr>
          <p:spPr>
            <a:xfrm>
              <a:off x="4519643" y="3988072"/>
              <a:ext cx="71251" cy="167132"/>
            </a:xfrm>
            <a:custGeom>
              <a:avLst/>
              <a:gdLst/>
              <a:ahLst/>
              <a:cxnLst/>
              <a:rect l="l" t="t" r="r" b="b"/>
              <a:pathLst>
                <a:path w="2304" h="5404" extrusionOk="0">
                  <a:moveTo>
                    <a:pt x="1964" y="1"/>
                  </a:moveTo>
                  <a:lnTo>
                    <a:pt x="1964" y="4090"/>
                  </a:lnTo>
                  <a:cubicBezTo>
                    <a:pt x="1964" y="4090"/>
                    <a:pt x="1871" y="4642"/>
                    <a:pt x="1349" y="4701"/>
                  </a:cubicBezTo>
                  <a:cubicBezTo>
                    <a:pt x="1323" y="4704"/>
                    <a:pt x="1298" y="4705"/>
                    <a:pt x="1274" y="4705"/>
                  </a:cubicBezTo>
                  <a:cubicBezTo>
                    <a:pt x="817" y="4705"/>
                    <a:pt x="686" y="4176"/>
                    <a:pt x="686" y="4176"/>
                  </a:cubicBezTo>
                  <a:lnTo>
                    <a:pt x="0" y="162"/>
                  </a:lnTo>
                  <a:lnTo>
                    <a:pt x="463" y="4227"/>
                  </a:lnTo>
                  <a:cubicBezTo>
                    <a:pt x="493" y="4603"/>
                    <a:pt x="662" y="5404"/>
                    <a:pt x="972" y="5404"/>
                  </a:cubicBezTo>
                  <a:cubicBezTo>
                    <a:pt x="1090" y="5404"/>
                    <a:pt x="1228" y="5288"/>
                    <a:pt x="1387" y="4989"/>
                  </a:cubicBezTo>
                  <a:cubicBezTo>
                    <a:pt x="1850" y="4948"/>
                    <a:pt x="2303" y="4732"/>
                    <a:pt x="2276" y="4268"/>
                  </a:cubicBezTo>
                  <a:lnTo>
                    <a:pt x="1964" y="1"/>
                  </a:ln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6"/>
            <p:cNvSpPr/>
            <p:nvPr/>
          </p:nvSpPr>
          <p:spPr>
            <a:xfrm>
              <a:off x="4542651" y="4101456"/>
              <a:ext cx="33585" cy="24093"/>
            </a:xfrm>
            <a:custGeom>
              <a:avLst/>
              <a:gdLst/>
              <a:ahLst/>
              <a:cxnLst/>
              <a:rect l="l" t="t" r="r" b="b"/>
              <a:pathLst>
                <a:path w="1086" h="779" extrusionOk="0">
                  <a:moveTo>
                    <a:pt x="747" y="1"/>
                  </a:moveTo>
                  <a:cubicBezTo>
                    <a:pt x="496" y="1"/>
                    <a:pt x="246" y="28"/>
                    <a:pt x="1" y="81"/>
                  </a:cubicBezTo>
                  <a:cubicBezTo>
                    <a:pt x="18" y="218"/>
                    <a:pt x="35" y="355"/>
                    <a:pt x="83" y="486"/>
                  </a:cubicBezTo>
                  <a:cubicBezTo>
                    <a:pt x="166" y="709"/>
                    <a:pt x="309" y="778"/>
                    <a:pt x="483" y="778"/>
                  </a:cubicBezTo>
                  <a:cubicBezTo>
                    <a:pt x="590" y="778"/>
                    <a:pt x="708" y="752"/>
                    <a:pt x="832" y="719"/>
                  </a:cubicBezTo>
                  <a:cubicBezTo>
                    <a:pt x="890" y="705"/>
                    <a:pt x="949" y="685"/>
                    <a:pt x="993" y="647"/>
                  </a:cubicBezTo>
                  <a:cubicBezTo>
                    <a:pt x="1075" y="572"/>
                    <a:pt x="1085" y="448"/>
                    <a:pt x="1069" y="338"/>
                  </a:cubicBezTo>
                  <a:cubicBezTo>
                    <a:pt x="1055" y="232"/>
                    <a:pt x="1017" y="122"/>
                    <a:pt x="1028" y="12"/>
                  </a:cubicBezTo>
                  <a:cubicBezTo>
                    <a:pt x="934" y="5"/>
                    <a:pt x="840" y="1"/>
                    <a:pt x="747" y="1"/>
                  </a:cubicBezTo>
                  <a:close/>
                </a:path>
              </a:pathLst>
            </a:custGeom>
            <a:solidFill>
              <a:srgbClr val="DD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6"/>
            <p:cNvSpPr/>
            <p:nvPr/>
          </p:nvSpPr>
          <p:spPr>
            <a:xfrm>
              <a:off x="4459524" y="4216171"/>
              <a:ext cx="149430" cy="375398"/>
            </a:xfrm>
            <a:custGeom>
              <a:avLst/>
              <a:gdLst/>
              <a:ahLst/>
              <a:cxnLst/>
              <a:rect l="l" t="t" r="r" b="b"/>
              <a:pathLst>
                <a:path w="4832" h="12138" extrusionOk="0">
                  <a:moveTo>
                    <a:pt x="1474" y="1"/>
                  </a:moveTo>
                  <a:lnTo>
                    <a:pt x="1474" y="1"/>
                  </a:lnTo>
                  <a:cubicBezTo>
                    <a:pt x="1521" y="677"/>
                    <a:pt x="1618" y="1354"/>
                    <a:pt x="1851" y="2150"/>
                  </a:cubicBezTo>
                  <a:cubicBezTo>
                    <a:pt x="2050" y="2823"/>
                    <a:pt x="2033" y="3362"/>
                    <a:pt x="1886" y="4041"/>
                  </a:cubicBezTo>
                  <a:cubicBezTo>
                    <a:pt x="1775" y="4543"/>
                    <a:pt x="1662" y="5044"/>
                    <a:pt x="1542" y="5545"/>
                  </a:cubicBezTo>
                  <a:cubicBezTo>
                    <a:pt x="1306" y="6548"/>
                    <a:pt x="1058" y="7547"/>
                    <a:pt x="824" y="8549"/>
                  </a:cubicBezTo>
                  <a:cubicBezTo>
                    <a:pt x="550" y="9748"/>
                    <a:pt x="276" y="10942"/>
                    <a:pt x="0" y="12137"/>
                  </a:cubicBezTo>
                  <a:lnTo>
                    <a:pt x="2565" y="4721"/>
                  </a:lnTo>
                  <a:cubicBezTo>
                    <a:pt x="2751" y="4176"/>
                    <a:pt x="2967" y="3596"/>
                    <a:pt x="3437" y="3266"/>
                  </a:cubicBezTo>
                  <a:cubicBezTo>
                    <a:pt x="3716" y="3070"/>
                    <a:pt x="4055" y="2981"/>
                    <a:pt x="4337" y="2788"/>
                  </a:cubicBezTo>
                  <a:cubicBezTo>
                    <a:pt x="4615" y="2596"/>
                    <a:pt x="4831" y="2225"/>
                    <a:pt x="4676" y="1920"/>
                  </a:cubicBezTo>
                  <a:lnTo>
                    <a:pt x="4676" y="1920"/>
                  </a:lnTo>
                  <a:cubicBezTo>
                    <a:pt x="4391" y="2056"/>
                    <a:pt x="4075" y="2124"/>
                    <a:pt x="3759" y="2124"/>
                  </a:cubicBezTo>
                  <a:cubicBezTo>
                    <a:pt x="3359" y="2124"/>
                    <a:pt x="2959" y="2016"/>
                    <a:pt x="2620" y="1803"/>
                  </a:cubicBezTo>
                  <a:cubicBezTo>
                    <a:pt x="2036" y="1415"/>
                    <a:pt x="1700" y="739"/>
                    <a:pt x="1474" y="1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6"/>
            <p:cNvSpPr/>
            <p:nvPr/>
          </p:nvSpPr>
          <p:spPr>
            <a:xfrm>
              <a:off x="4631313" y="4228913"/>
              <a:ext cx="85941" cy="227039"/>
            </a:xfrm>
            <a:custGeom>
              <a:avLst/>
              <a:gdLst/>
              <a:ahLst/>
              <a:cxnLst/>
              <a:rect l="l" t="t" r="r" b="b"/>
              <a:pathLst>
                <a:path w="2779" h="7341" extrusionOk="0">
                  <a:moveTo>
                    <a:pt x="2778" y="1"/>
                  </a:moveTo>
                  <a:cubicBezTo>
                    <a:pt x="2637" y="179"/>
                    <a:pt x="2496" y="354"/>
                    <a:pt x="2349" y="522"/>
                  </a:cubicBezTo>
                  <a:cubicBezTo>
                    <a:pt x="1861" y="1089"/>
                    <a:pt x="1326" y="1618"/>
                    <a:pt x="752" y="2098"/>
                  </a:cubicBezTo>
                  <a:cubicBezTo>
                    <a:pt x="540" y="2277"/>
                    <a:pt x="313" y="2455"/>
                    <a:pt x="193" y="2706"/>
                  </a:cubicBezTo>
                  <a:cubicBezTo>
                    <a:pt x="76" y="2946"/>
                    <a:pt x="69" y="3225"/>
                    <a:pt x="62" y="3493"/>
                  </a:cubicBezTo>
                  <a:cubicBezTo>
                    <a:pt x="45" y="4673"/>
                    <a:pt x="25" y="5857"/>
                    <a:pt x="4" y="7039"/>
                  </a:cubicBezTo>
                  <a:cubicBezTo>
                    <a:pt x="1" y="7139"/>
                    <a:pt x="1" y="7238"/>
                    <a:pt x="4" y="7341"/>
                  </a:cubicBezTo>
                  <a:cubicBezTo>
                    <a:pt x="196" y="5618"/>
                    <a:pt x="526" y="4028"/>
                    <a:pt x="1178" y="2655"/>
                  </a:cubicBezTo>
                  <a:cubicBezTo>
                    <a:pt x="1972" y="989"/>
                    <a:pt x="2627" y="217"/>
                    <a:pt x="2627" y="217"/>
                  </a:cubicBezTo>
                  <a:cubicBezTo>
                    <a:pt x="2627" y="217"/>
                    <a:pt x="2685" y="135"/>
                    <a:pt x="2778" y="1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6"/>
            <p:cNvSpPr/>
            <p:nvPr/>
          </p:nvSpPr>
          <p:spPr>
            <a:xfrm>
              <a:off x="4687999" y="4013897"/>
              <a:ext cx="25822" cy="39680"/>
            </a:xfrm>
            <a:custGeom>
              <a:avLst/>
              <a:gdLst/>
              <a:ahLst/>
              <a:cxnLst/>
              <a:rect l="l" t="t" r="r" b="b"/>
              <a:pathLst>
                <a:path w="835" h="1283" extrusionOk="0">
                  <a:moveTo>
                    <a:pt x="497" y="0"/>
                  </a:moveTo>
                  <a:cubicBezTo>
                    <a:pt x="386" y="0"/>
                    <a:pt x="263" y="99"/>
                    <a:pt x="186" y="165"/>
                  </a:cubicBezTo>
                  <a:cubicBezTo>
                    <a:pt x="83" y="254"/>
                    <a:pt x="1" y="385"/>
                    <a:pt x="4" y="522"/>
                  </a:cubicBezTo>
                  <a:cubicBezTo>
                    <a:pt x="4" y="625"/>
                    <a:pt x="52" y="725"/>
                    <a:pt x="97" y="817"/>
                  </a:cubicBezTo>
                  <a:cubicBezTo>
                    <a:pt x="152" y="931"/>
                    <a:pt x="207" y="1044"/>
                    <a:pt x="258" y="1154"/>
                  </a:cubicBezTo>
                  <a:cubicBezTo>
                    <a:pt x="283" y="1202"/>
                    <a:pt x="310" y="1257"/>
                    <a:pt x="361" y="1274"/>
                  </a:cubicBezTo>
                  <a:cubicBezTo>
                    <a:pt x="376" y="1280"/>
                    <a:pt x="391" y="1282"/>
                    <a:pt x="406" y="1282"/>
                  </a:cubicBezTo>
                  <a:cubicBezTo>
                    <a:pt x="461" y="1282"/>
                    <a:pt x="515" y="1247"/>
                    <a:pt x="564" y="1212"/>
                  </a:cubicBezTo>
                  <a:cubicBezTo>
                    <a:pt x="670" y="1129"/>
                    <a:pt x="784" y="1037"/>
                    <a:pt x="814" y="907"/>
                  </a:cubicBezTo>
                  <a:cubicBezTo>
                    <a:pt x="835" y="811"/>
                    <a:pt x="808" y="714"/>
                    <a:pt x="784" y="622"/>
                  </a:cubicBezTo>
                  <a:cubicBezTo>
                    <a:pt x="746" y="484"/>
                    <a:pt x="715" y="137"/>
                    <a:pt x="605" y="42"/>
                  </a:cubicBezTo>
                  <a:cubicBezTo>
                    <a:pt x="572" y="12"/>
                    <a:pt x="535" y="0"/>
                    <a:pt x="497" y="0"/>
                  </a:cubicBezTo>
                  <a:close/>
                </a:path>
              </a:pathLst>
            </a:custGeom>
            <a:solidFill>
              <a:srgbClr val="DDD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6"/>
            <p:cNvSpPr/>
            <p:nvPr/>
          </p:nvSpPr>
          <p:spPr>
            <a:xfrm>
              <a:off x="3115364" y="4373443"/>
              <a:ext cx="387428" cy="591241"/>
            </a:xfrm>
            <a:custGeom>
              <a:avLst/>
              <a:gdLst/>
              <a:ahLst/>
              <a:cxnLst/>
              <a:rect l="l" t="t" r="r" b="b"/>
              <a:pathLst>
                <a:path w="12528" h="19117" extrusionOk="0">
                  <a:moveTo>
                    <a:pt x="11255" y="0"/>
                  </a:moveTo>
                  <a:cubicBezTo>
                    <a:pt x="11255" y="0"/>
                    <a:pt x="941" y="2946"/>
                    <a:pt x="0" y="11492"/>
                  </a:cubicBezTo>
                  <a:lnTo>
                    <a:pt x="6650" y="19117"/>
                  </a:lnTo>
                  <a:lnTo>
                    <a:pt x="12528" y="16659"/>
                  </a:lnTo>
                  <a:lnTo>
                    <a:pt x="112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6"/>
            <p:cNvSpPr/>
            <p:nvPr/>
          </p:nvSpPr>
          <p:spPr>
            <a:xfrm>
              <a:off x="3099963" y="3755891"/>
              <a:ext cx="518550" cy="955010"/>
            </a:xfrm>
            <a:custGeom>
              <a:avLst/>
              <a:gdLst/>
              <a:ahLst/>
              <a:cxnLst/>
              <a:rect l="l" t="t" r="r" b="b"/>
              <a:pathLst>
                <a:path w="16768" h="30879" extrusionOk="0">
                  <a:moveTo>
                    <a:pt x="10453" y="0"/>
                  </a:moveTo>
                  <a:cubicBezTo>
                    <a:pt x="9975" y="0"/>
                    <a:pt x="9703" y="799"/>
                    <a:pt x="9703" y="799"/>
                  </a:cubicBezTo>
                  <a:cubicBezTo>
                    <a:pt x="9703" y="799"/>
                    <a:pt x="8443" y="4944"/>
                    <a:pt x="7451" y="7079"/>
                  </a:cubicBezTo>
                  <a:cubicBezTo>
                    <a:pt x="7242" y="7089"/>
                    <a:pt x="7242" y="7089"/>
                    <a:pt x="6908" y="7158"/>
                  </a:cubicBezTo>
                  <a:cubicBezTo>
                    <a:pt x="6867" y="5156"/>
                    <a:pt x="7852" y="751"/>
                    <a:pt x="7684" y="339"/>
                  </a:cubicBezTo>
                  <a:cubicBezTo>
                    <a:pt x="7603" y="136"/>
                    <a:pt x="7440" y="49"/>
                    <a:pt x="7266" y="49"/>
                  </a:cubicBezTo>
                  <a:cubicBezTo>
                    <a:pt x="6984" y="49"/>
                    <a:pt x="6672" y="277"/>
                    <a:pt x="6630" y="604"/>
                  </a:cubicBezTo>
                  <a:lnTo>
                    <a:pt x="5445" y="6066"/>
                  </a:lnTo>
                  <a:cubicBezTo>
                    <a:pt x="5147" y="7436"/>
                    <a:pt x="4608" y="8741"/>
                    <a:pt x="3815" y="9897"/>
                  </a:cubicBezTo>
                  <a:cubicBezTo>
                    <a:pt x="3719" y="10038"/>
                    <a:pt x="3626" y="10169"/>
                    <a:pt x="3534" y="10275"/>
                  </a:cubicBezTo>
                  <a:cubicBezTo>
                    <a:pt x="3094" y="9530"/>
                    <a:pt x="2290" y="8205"/>
                    <a:pt x="1621" y="7251"/>
                  </a:cubicBezTo>
                  <a:cubicBezTo>
                    <a:pt x="1170" y="6608"/>
                    <a:pt x="804" y="6425"/>
                    <a:pt x="535" y="6425"/>
                  </a:cubicBezTo>
                  <a:cubicBezTo>
                    <a:pt x="221" y="6425"/>
                    <a:pt x="42" y="6676"/>
                    <a:pt x="18" y="6736"/>
                  </a:cubicBezTo>
                  <a:cubicBezTo>
                    <a:pt x="0" y="6784"/>
                    <a:pt x="347" y="7762"/>
                    <a:pt x="753" y="8878"/>
                  </a:cubicBezTo>
                  <a:cubicBezTo>
                    <a:pt x="1525" y="10996"/>
                    <a:pt x="2479" y="13046"/>
                    <a:pt x="3599" y="15003"/>
                  </a:cubicBezTo>
                  <a:cubicBezTo>
                    <a:pt x="3952" y="15621"/>
                    <a:pt x="4230" y="16098"/>
                    <a:pt x="4261" y="16122"/>
                  </a:cubicBezTo>
                  <a:cubicBezTo>
                    <a:pt x="4642" y="18656"/>
                    <a:pt x="7296" y="30879"/>
                    <a:pt x="7296" y="30879"/>
                  </a:cubicBezTo>
                  <a:lnTo>
                    <a:pt x="12371" y="28949"/>
                  </a:lnTo>
                  <a:lnTo>
                    <a:pt x="8573" y="16730"/>
                  </a:lnTo>
                  <a:cubicBezTo>
                    <a:pt x="8573" y="16730"/>
                    <a:pt x="10641" y="13393"/>
                    <a:pt x="11324" y="11693"/>
                  </a:cubicBezTo>
                  <a:cubicBezTo>
                    <a:pt x="12892" y="10059"/>
                    <a:pt x="16281" y="7075"/>
                    <a:pt x="16556" y="6625"/>
                  </a:cubicBezTo>
                  <a:cubicBezTo>
                    <a:pt x="16768" y="6276"/>
                    <a:pt x="16567" y="5865"/>
                    <a:pt x="16254" y="5865"/>
                  </a:cubicBezTo>
                  <a:cubicBezTo>
                    <a:pt x="16132" y="5865"/>
                    <a:pt x="15992" y="5928"/>
                    <a:pt x="15852" y="6083"/>
                  </a:cubicBezTo>
                  <a:cubicBezTo>
                    <a:pt x="15416" y="6564"/>
                    <a:pt x="11848" y="9221"/>
                    <a:pt x="11007" y="9846"/>
                  </a:cubicBezTo>
                  <a:cubicBezTo>
                    <a:pt x="10888" y="9685"/>
                    <a:pt x="10753" y="9517"/>
                    <a:pt x="10609" y="9348"/>
                  </a:cubicBezTo>
                  <a:lnTo>
                    <a:pt x="13569" y="2818"/>
                  </a:lnTo>
                  <a:cubicBezTo>
                    <a:pt x="13569" y="2818"/>
                    <a:pt x="13899" y="1901"/>
                    <a:pt x="13634" y="1726"/>
                  </a:cubicBezTo>
                  <a:cubicBezTo>
                    <a:pt x="13531" y="1659"/>
                    <a:pt x="13425" y="1628"/>
                    <a:pt x="13320" y="1628"/>
                  </a:cubicBezTo>
                  <a:cubicBezTo>
                    <a:pt x="12996" y="1628"/>
                    <a:pt x="12680" y="1925"/>
                    <a:pt x="12477" y="2372"/>
                  </a:cubicBezTo>
                  <a:cubicBezTo>
                    <a:pt x="12243" y="2890"/>
                    <a:pt x="10118" y="7051"/>
                    <a:pt x="9425" y="8099"/>
                  </a:cubicBezTo>
                  <a:cubicBezTo>
                    <a:pt x="9288" y="7972"/>
                    <a:pt x="9150" y="7848"/>
                    <a:pt x="9020" y="7731"/>
                  </a:cubicBezTo>
                  <a:lnTo>
                    <a:pt x="11038" y="782"/>
                  </a:lnTo>
                  <a:cubicBezTo>
                    <a:pt x="11038" y="782"/>
                    <a:pt x="11141" y="188"/>
                    <a:pt x="10585" y="20"/>
                  </a:cubicBezTo>
                  <a:cubicBezTo>
                    <a:pt x="10540" y="6"/>
                    <a:pt x="10495" y="0"/>
                    <a:pt x="10453" y="0"/>
                  </a:cubicBezTo>
                  <a:close/>
                </a:path>
              </a:pathLst>
            </a:custGeom>
            <a:solidFill>
              <a:srgbClr val="DCC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56"/>
            <p:cNvSpPr/>
            <p:nvPr/>
          </p:nvSpPr>
          <p:spPr>
            <a:xfrm>
              <a:off x="3175452" y="4157252"/>
              <a:ext cx="156419" cy="462242"/>
            </a:xfrm>
            <a:custGeom>
              <a:avLst/>
              <a:gdLst/>
              <a:ahLst/>
              <a:cxnLst/>
              <a:rect l="l" t="t" r="r" b="b"/>
              <a:pathLst>
                <a:path w="5058" h="14946" extrusionOk="0">
                  <a:moveTo>
                    <a:pt x="1" y="0"/>
                  </a:moveTo>
                  <a:cubicBezTo>
                    <a:pt x="670" y="1164"/>
                    <a:pt x="1755" y="3097"/>
                    <a:pt x="1820" y="3145"/>
                  </a:cubicBezTo>
                  <a:cubicBezTo>
                    <a:pt x="1985" y="4244"/>
                    <a:pt x="2579" y="7169"/>
                    <a:pt x="3200" y="10128"/>
                  </a:cubicBezTo>
                  <a:cubicBezTo>
                    <a:pt x="3557" y="11838"/>
                    <a:pt x="3921" y="13558"/>
                    <a:pt x="4220" y="14945"/>
                  </a:cubicBezTo>
                  <a:cubicBezTo>
                    <a:pt x="4515" y="14681"/>
                    <a:pt x="4793" y="14416"/>
                    <a:pt x="5058" y="14148"/>
                  </a:cubicBezTo>
                  <a:cubicBezTo>
                    <a:pt x="4649" y="12264"/>
                    <a:pt x="4155" y="10396"/>
                    <a:pt x="3715" y="8525"/>
                  </a:cubicBezTo>
                  <a:cubicBezTo>
                    <a:pt x="3427" y="7293"/>
                    <a:pt x="3125" y="6057"/>
                    <a:pt x="2933" y="4804"/>
                  </a:cubicBezTo>
                  <a:cubicBezTo>
                    <a:pt x="2853" y="4289"/>
                    <a:pt x="3691" y="3577"/>
                    <a:pt x="3248" y="3313"/>
                  </a:cubicBezTo>
                  <a:cubicBezTo>
                    <a:pt x="2692" y="2973"/>
                    <a:pt x="1899" y="2468"/>
                    <a:pt x="1302" y="1655"/>
                  </a:cubicBezTo>
                  <a:cubicBezTo>
                    <a:pt x="873" y="1075"/>
                    <a:pt x="437" y="536"/>
                    <a:pt x="1" y="0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56"/>
            <p:cNvSpPr/>
            <p:nvPr/>
          </p:nvSpPr>
          <p:spPr>
            <a:xfrm>
              <a:off x="3220819" y="4090075"/>
              <a:ext cx="93857" cy="146844"/>
            </a:xfrm>
            <a:custGeom>
              <a:avLst/>
              <a:gdLst/>
              <a:ahLst/>
              <a:cxnLst/>
              <a:rect l="l" t="t" r="r" b="b"/>
              <a:pathLst>
                <a:path w="3035" h="4748" extrusionOk="0">
                  <a:moveTo>
                    <a:pt x="145" y="0"/>
                  </a:moveTo>
                  <a:cubicBezTo>
                    <a:pt x="34" y="0"/>
                    <a:pt x="1" y="62"/>
                    <a:pt x="157" y="257"/>
                  </a:cubicBezTo>
                  <a:cubicBezTo>
                    <a:pt x="518" y="703"/>
                    <a:pt x="978" y="1049"/>
                    <a:pt x="1315" y="1534"/>
                  </a:cubicBezTo>
                  <a:cubicBezTo>
                    <a:pt x="1953" y="2447"/>
                    <a:pt x="2461" y="3621"/>
                    <a:pt x="2510" y="4747"/>
                  </a:cubicBezTo>
                  <a:cubicBezTo>
                    <a:pt x="2478" y="4022"/>
                    <a:pt x="2773" y="3333"/>
                    <a:pt x="2904" y="2618"/>
                  </a:cubicBezTo>
                  <a:cubicBezTo>
                    <a:pt x="3034" y="1908"/>
                    <a:pt x="2938" y="1056"/>
                    <a:pt x="2341" y="648"/>
                  </a:cubicBezTo>
                  <a:cubicBezTo>
                    <a:pt x="1871" y="325"/>
                    <a:pt x="1260" y="363"/>
                    <a:pt x="738" y="170"/>
                  </a:cubicBezTo>
                  <a:cubicBezTo>
                    <a:pt x="591" y="117"/>
                    <a:pt x="296" y="0"/>
                    <a:pt x="145" y="0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6"/>
            <p:cNvSpPr/>
            <p:nvPr/>
          </p:nvSpPr>
          <p:spPr>
            <a:xfrm>
              <a:off x="3376774" y="4041053"/>
              <a:ext cx="87796" cy="89473"/>
            </a:xfrm>
            <a:custGeom>
              <a:avLst/>
              <a:gdLst/>
              <a:ahLst/>
              <a:cxnLst/>
              <a:rect l="l" t="t" r="r" b="b"/>
              <a:pathLst>
                <a:path w="2839" h="2893" extrusionOk="0">
                  <a:moveTo>
                    <a:pt x="0" y="1"/>
                  </a:moveTo>
                  <a:lnTo>
                    <a:pt x="0" y="1"/>
                  </a:lnTo>
                  <a:cubicBezTo>
                    <a:pt x="127" y="379"/>
                    <a:pt x="412" y="684"/>
                    <a:pt x="707" y="952"/>
                  </a:cubicBezTo>
                  <a:cubicBezTo>
                    <a:pt x="1006" y="1224"/>
                    <a:pt x="1329" y="1467"/>
                    <a:pt x="1569" y="1787"/>
                  </a:cubicBezTo>
                  <a:cubicBezTo>
                    <a:pt x="1813" y="2102"/>
                    <a:pt x="1953" y="2490"/>
                    <a:pt x="1885" y="2892"/>
                  </a:cubicBezTo>
                  <a:cubicBezTo>
                    <a:pt x="2839" y="1728"/>
                    <a:pt x="899" y="485"/>
                    <a:pt x="0" y="1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6"/>
            <p:cNvSpPr/>
            <p:nvPr/>
          </p:nvSpPr>
          <p:spPr>
            <a:xfrm>
              <a:off x="3310502" y="3945390"/>
              <a:ext cx="304766" cy="705827"/>
            </a:xfrm>
            <a:custGeom>
              <a:avLst/>
              <a:gdLst/>
              <a:ahLst/>
              <a:cxnLst/>
              <a:rect l="l" t="t" r="r" b="b"/>
              <a:pathLst>
                <a:path w="9855" h="22822" extrusionOk="0">
                  <a:moveTo>
                    <a:pt x="9799" y="1"/>
                  </a:moveTo>
                  <a:lnTo>
                    <a:pt x="4446" y="4866"/>
                  </a:lnTo>
                  <a:lnTo>
                    <a:pt x="1656" y="9374"/>
                  </a:lnTo>
                  <a:cubicBezTo>
                    <a:pt x="1413" y="9763"/>
                    <a:pt x="992" y="9988"/>
                    <a:pt x="551" y="9988"/>
                  </a:cubicBezTo>
                  <a:cubicBezTo>
                    <a:pt x="435" y="9988"/>
                    <a:pt x="318" y="9972"/>
                    <a:pt x="203" y="9940"/>
                  </a:cubicBezTo>
                  <a:lnTo>
                    <a:pt x="1" y="9882"/>
                  </a:lnTo>
                  <a:lnTo>
                    <a:pt x="1299" y="10788"/>
                  </a:lnTo>
                  <a:lnTo>
                    <a:pt x="5034" y="22358"/>
                  </a:lnTo>
                  <a:lnTo>
                    <a:pt x="5563" y="22822"/>
                  </a:lnTo>
                  <a:lnTo>
                    <a:pt x="1765" y="10603"/>
                  </a:lnTo>
                  <a:cubicBezTo>
                    <a:pt x="1765" y="10603"/>
                    <a:pt x="3833" y="7266"/>
                    <a:pt x="4516" y="5566"/>
                  </a:cubicBezTo>
                  <a:cubicBezTo>
                    <a:pt x="6084" y="3932"/>
                    <a:pt x="9473" y="948"/>
                    <a:pt x="9748" y="498"/>
                  </a:cubicBezTo>
                  <a:cubicBezTo>
                    <a:pt x="9851" y="330"/>
                    <a:pt x="9854" y="145"/>
                    <a:pt x="9799" y="1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6"/>
            <p:cNvSpPr/>
            <p:nvPr/>
          </p:nvSpPr>
          <p:spPr>
            <a:xfrm>
              <a:off x="4578988" y="2780217"/>
              <a:ext cx="960252" cy="914712"/>
            </a:xfrm>
            <a:custGeom>
              <a:avLst/>
              <a:gdLst/>
              <a:ahLst/>
              <a:cxnLst/>
              <a:rect l="l" t="t" r="r" b="b"/>
              <a:pathLst>
                <a:path w="31051" h="29576" extrusionOk="0">
                  <a:moveTo>
                    <a:pt x="24620" y="0"/>
                  </a:moveTo>
                  <a:lnTo>
                    <a:pt x="0" y="14873"/>
                  </a:lnTo>
                  <a:cubicBezTo>
                    <a:pt x="312" y="15296"/>
                    <a:pt x="1267" y="16885"/>
                    <a:pt x="2410" y="18839"/>
                  </a:cubicBezTo>
                  <a:cubicBezTo>
                    <a:pt x="2835" y="18863"/>
                    <a:pt x="3416" y="18904"/>
                    <a:pt x="4082" y="18949"/>
                  </a:cubicBezTo>
                  <a:lnTo>
                    <a:pt x="9802" y="29080"/>
                  </a:lnTo>
                  <a:cubicBezTo>
                    <a:pt x="10893" y="29331"/>
                    <a:pt x="12415" y="29575"/>
                    <a:pt x="14194" y="29575"/>
                  </a:cubicBezTo>
                  <a:cubicBezTo>
                    <a:pt x="16808" y="29575"/>
                    <a:pt x="19976" y="29047"/>
                    <a:pt x="23147" y="27233"/>
                  </a:cubicBezTo>
                  <a:cubicBezTo>
                    <a:pt x="30727" y="22894"/>
                    <a:pt x="31050" y="14684"/>
                    <a:pt x="31050" y="14684"/>
                  </a:cubicBezTo>
                  <a:lnTo>
                    <a:pt x="246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6"/>
            <p:cNvSpPr/>
            <p:nvPr/>
          </p:nvSpPr>
          <p:spPr>
            <a:xfrm>
              <a:off x="4653518" y="3362850"/>
              <a:ext cx="228629" cy="316790"/>
            </a:xfrm>
            <a:custGeom>
              <a:avLst/>
              <a:gdLst/>
              <a:ahLst/>
              <a:cxnLst/>
              <a:rect l="l" t="t" r="r" b="b"/>
              <a:pathLst>
                <a:path w="7393" h="10243" extrusionOk="0">
                  <a:moveTo>
                    <a:pt x="0" y="1"/>
                  </a:moveTo>
                  <a:lnTo>
                    <a:pt x="0" y="1"/>
                  </a:lnTo>
                  <a:cubicBezTo>
                    <a:pt x="2379" y="4069"/>
                    <a:pt x="5583" y="9713"/>
                    <a:pt x="5583" y="9713"/>
                  </a:cubicBezTo>
                  <a:cubicBezTo>
                    <a:pt x="5583" y="9713"/>
                    <a:pt x="6252" y="9981"/>
                    <a:pt x="7392" y="10242"/>
                  </a:cubicBezTo>
                  <a:lnTo>
                    <a:pt x="1672" y="111"/>
                  </a:lnTo>
                  <a:cubicBezTo>
                    <a:pt x="1006" y="66"/>
                    <a:pt x="425" y="2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6"/>
            <p:cNvSpPr/>
            <p:nvPr/>
          </p:nvSpPr>
          <p:spPr>
            <a:xfrm>
              <a:off x="4806721" y="3374108"/>
              <a:ext cx="275758" cy="320842"/>
            </a:xfrm>
            <a:custGeom>
              <a:avLst/>
              <a:gdLst/>
              <a:ahLst/>
              <a:cxnLst/>
              <a:rect l="l" t="t" r="r" b="b"/>
              <a:pathLst>
                <a:path w="8917" h="10374" extrusionOk="0">
                  <a:moveTo>
                    <a:pt x="0" y="0"/>
                  </a:moveTo>
                  <a:lnTo>
                    <a:pt x="4505" y="10252"/>
                  </a:lnTo>
                  <a:cubicBezTo>
                    <a:pt x="5172" y="10326"/>
                    <a:pt x="5905" y="10374"/>
                    <a:pt x="6686" y="10374"/>
                  </a:cubicBezTo>
                  <a:cubicBezTo>
                    <a:pt x="7393" y="10374"/>
                    <a:pt x="8140" y="10335"/>
                    <a:pt x="8916" y="10243"/>
                  </a:cubicBezTo>
                  <a:lnTo>
                    <a:pt x="3667" y="285"/>
                  </a:lnTo>
                  <a:cubicBezTo>
                    <a:pt x="3667" y="285"/>
                    <a:pt x="1965" y="14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6"/>
            <p:cNvSpPr/>
            <p:nvPr/>
          </p:nvSpPr>
          <p:spPr>
            <a:xfrm>
              <a:off x="4700740" y="3366252"/>
              <a:ext cx="245297" cy="324955"/>
            </a:xfrm>
            <a:custGeom>
              <a:avLst/>
              <a:gdLst/>
              <a:ahLst/>
              <a:cxnLst/>
              <a:rect l="l" t="t" r="r" b="b"/>
              <a:pathLst>
                <a:path w="7932" h="10507" extrusionOk="0">
                  <a:moveTo>
                    <a:pt x="1" y="1"/>
                  </a:moveTo>
                  <a:lnTo>
                    <a:pt x="2847" y="5044"/>
                  </a:lnTo>
                  <a:lnTo>
                    <a:pt x="5721" y="10132"/>
                  </a:lnTo>
                  <a:cubicBezTo>
                    <a:pt x="6332" y="10273"/>
                    <a:pt x="7077" y="10410"/>
                    <a:pt x="7932" y="10506"/>
                  </a:cubicBezTo>
                  <a:lnTo>
                    <a:pt x="3427" y="254"/>
                  </a:lnTo>
                  <a:cubicBezTo>
                    <a:pt x="2277" y="165"/>
                    <a:pt x="1038" y="7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6"/>
            <p:cNvSpPr/>
            <p:nvPr/>
          </p:nvSpPr>
          <p:spPr>
            <a:xfrm>
              <a:off x="4338144" y="2658173"/>
              <a:ext cx="1194695" cy="769012"/>
            </a:xfrm>
            <a:custGeom>
              <a:avLst/>
              <a:gdLst/>
              <a:ahLst/>
              <a:cxnLst/>
              <a:rect l="l" t="t" r="r" b="b"/>
              <a:pathLst>
                <a:path w="38632" h="24865" extrusionOk="0">
                  <a:moveTo>
                    <a:pt x="38467" y="1"/>
                  </a:moveTo>
                  <a:lnTo>
                    <a:pt x="12855" y="145"/>
                  </a:lnTo>
                  <a:lnTo>
                    <a:pt x="1" y="21613"/>
                  </a:lnTo>
                  <a:lnTo>
                    <a:pt x="605" y="23309"/>
                  </a:lnTo>
                  <a:lnTo>
                    <a:pt x="26825" y="24865"/>
                  </a:lnTo>
                  <a:lnTo>
                    <a:pt x="38632" y="1954"/>
                  </a:lnTo>
                  <a:lnTo>
                    <a:pt x="384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6"/>
            <p:cNvSpPr/>
            <p:nvPr/>
          </p:nvSpPr>
          <p:spPr>
            <a:xfrm>
              <a:off x="4340184" y="2612243"/>
              <a:ext cx="1189592" cy="764404"/>
            </a:xfrm>
            <a:custGeom>
              <a:avLst/>
              <a:gdLst/>
              <a:ahLst/>
              <a:cxnLst/>
              <a:rect l="l" t="t" r="r" b="b"/>
              <a:pathLst>
                <a:path w="38467" h="24716" extrusionOk="0">
                  <a:moveTo>
                    <a:pt x="12251" y="0"/>
                  </a:moveTo>
                  <a:lnTo>
                    <a:pt x="1" y="23164"/>
                  </a:lnTo>
                  <a:lnTo>
                    <a:pt x="26221" y="24716"/>
                  </a:lnTo>
                  <a:lnTo>
                    <a:pt x="38467" y="1552"/>
                  </a:lnTo>
                  <a:lnTo>
                    <a:pt x="122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6"/>
            <p:cNvSpPr/>
            <p:nvPr/>
          </p:nvSpPr>
          <p:spPr>
            <a:xfrm>
              <a:off x="4340184" y="2643017"/>
              <a:ext cx="1189592" cy="733631"/>
            </a:xfrm>
            <a:custGeom>
              <a:avLst/>
              <a:gdLst/>
              <a:ahLst/>
              <a:cxnLst/>
              <a:rect l="l" t="t" r="r" b="b"/>
              <a:pathLst>
                <a:path w="38467" h="23721" extrusionOk="0">
                  <a:moveTo>
                    <a:pt x="29053" y="1"/>
                  </a:moveTo>
                  <a:cubicBezTo>
                    <a:pt x="22437" y="10451"/>
                    <a:pt x="13709" y="20301"/>
                    <a:pt x="759" y="20730"/>
                  </a:cubicBezTo>
                  <a:lnTo>
                    <a:pt x="1" y="22169"/>
                  </a:lnTo>
                  <a:lnTo>
                    <a:pt x="26221" y="23721"/>
                  </a:lnTo>
                  <a:lnTo>
                    <a:pt x="38467" y="557"/>
                  </a:lnTo>
                  <a:lnTo>
                    <a:pt x="290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6"/>
            <p:cNvSpPr/>
            <p:nvPr/>
          </p:nvSpPr>
          <p:spPr>
            <a:xfrm>
              <a:off x="4316094" y="2878322"/>
              <a:ext cx="631117" cy="757105"/>
            </a:xfrm>
            <a:custGeom>
              <a:avLst/>
              <a:gdLst/>
              <a:ahLst/>
              <a:cxnLst/>
              <a:rect l="l" t="t" r="r" b="b"/>
              <a:pathLst>
                <a:path w="20408" h="24480" extrusionOk="0">
                  <a:moveTo>
                    <a:pt x="16840" y="1"/>
                  </a:moveTo>
                  <a:cubicBezTo>
                    <a:pt x="16768" y="1"/>
                    <a:pt x="16694" y="3"/>
                    <a:pt x="16621" y="8"/>
                  </a:cubicBezTo>
                  <a:cubicBezTo>
                    <a:pt x="16545" y="11"/>
                    <a:pt x="16473" y="18"/>
                    <a:pt x="16401" y="29"/>
                  </a:cubicBezTo>
                  <a:cubicBezTo>
                    <a:pt x="12325" y="547"/>
                    <a:pt x="6856" y="8478"/>
                    <a:pt x="141" y="23615"/>
                  </a:cubicBezTo>
                  <a:cubicBezTo>
                    <a:pt x="0" y="23924"/>
                    <a:pt x="141" y="24288"/>
                    <a:pt x="453" y="24425"/>
                  </a:cubicBezTo>
                  <a:cubicBezTo>
                    <a:pt x="535" y="24462"/>
                    <a:pt x="620" y="24480"/>
                    <a:pt x="704" y="24480"/>
                  </a:cubicBezTo>
                  <a:cubicBezTo>
                    <a:pt x="938" y="24480"/>
                    <a:pt x="1163" y="24343"/>
                    <a:pt x="1263" y="24113"/>
                  </a:cubicBezTo>
                  <a:cubicBezTo>
                    <a:pt x="9970" y="4502"/>
                    <a:pt x="14667" y="1363"/>
                    <a:pt x="16697" y="1236"/>
                  </a:cubicBezTo>
                  <a:cubicBezTo>
                    <a:pt x="16741" y="1234"/>
                    <a:pt x="16785" y="1232"/>
                    <a:pt x="16829" y="1232"/>
                  </a:cubicBezTo>
                  <a:cubicBezTo>
                    <a:pt x="17713" y="1232"/>
                    <a:pt x="18482" y="1795"/>
                    <a:pt x="19175" y="2946"/>
                  </a:cubicBezTo>
                  <a:cubicBezTo>
                    <a:pt x="19290" y="3138"/>
                    <a:pt x="19493" y="3244"/>
                    <a:pt x="19702" y="3244"/>
                  </a:cubicBezTo>
                  <a:cubicBezTo>
                    <a:pt x="19810" y="3244"/>
                    <a:pt x="19920" y="3216"/>
                    <a:pt x="20020" y="3156"/>
                  </a:cubicBezTo>
                  <a:cubicBezTo>
                    <a:pt x="20311" y="2981"/>
                    <a:pt x="20408" y="2603"/>
                    <a:pt x="20232" y="2311"/>
                  </a:cubicBezTo>
                  <a:cubicBezTo>
                    <a:pt x="19308" y="778"/>
                    <a:pt x="18168" y="1"/>
                    <a:pt x="168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6"/>
            <p:cNvSpPr/>
            <p:nvPr/>
          </p:nvSpPr>
          <p:spPr>
            <a:xfrm>
              <a:off x="4378841" y="3369964"/>
              <a:ext cx="110650" cy="106762"/>
            </a:xfrm>
            <a:custGeom>
              <a:avLst/>
              <a:gdLst/>
              <a:ahLst/>
              <a:cxnLst/>
              <a:rect l="l" t="t" r="r" b="b"/>
              <a:pathLst>
                <a:path w="3578" h="3452" extrusionOk="0">
                  <a:moveTo>
                    <a:pt x="1789" y="0"/>
                  </a:moveTo>
                  <a:cubicBezTo>
                    <a:pt x="1749" y="0"/>
                    <a:pt x="1709" y="1"/>
                    <a:pt x="1669" y="4"/>
                  </a:cubicBezTo>
                  <a:cubicBezTo>
                    <a:pt x="717" y="69"/>
                    <a:pt x="1" y="893"/>
                    <a:pt x="66" y="1844"/>
                  </a:cubicBezTo>
                  <a:cubicBezTo>
                    <a:pt x="128" y="2756"/>
                    <a:pt x="886" y="3452"/>
                    <a:pt x="1786" y="3452"/>
                  </a:cubicBezTo>
                  <a:cubicBezTo>
                    <a:pt x="1826" y="3452"/>
                    <a:pt x="1865" y="3450"/>
                    <a:pt x="1906" y="3448"/>
                  </a:cubicBezTo>
                  <a:cubicBezTo>
                    <a:pt x="2860" y="3383"/>
                    <a:pt x="3577" y="2559"/>
                    <a:pt x="3512" y="1608"/>
                  </a:cubicBezTo>
                  <a:cubicBezTo>
                    <a:pt x="3450" y="697"/>
                    <a:pt x="2692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6"/>
            <p:cNvSpPr/>
            <p:nvPr/>
          </p:nvSpPr>
          <p:spPr>
            <a:xfrm>
              <a:off x="4157355" y="3412985"/>
              <a:ext cx="358823" cy="330151"/>
            </a:xfrm>
            <a:custGeom>
              <a:avLst/>
              <a:gdLst/>
              <a:ahLst/>
              <a:cxnLst/>
              <a:rect l="l" t="t" r="r" b="b"/>
              <a:pathLst>
                <a:path w="11603" h="10675" extrusionOk="0">
                  <a:moveTo>
                    <a:pt x="8766" y="0"/>
                  </a:moveTo>
                  <a:cubicBezTo>
                    <a:pt x="8647" y="0"/>
                    <a:pt x="8514" y="19"/>
                    <a:pt x="8367" y="58"/>
                  </a:cubicBezTo>
                  <a:cubicBezTo>
                    <a:pt x="7873" y="189"/>
                    <a:pt x="7467" y="536"/>
                    <a:pt x="7083" y="873"/>
                  </a:cubicBezTo>
                  <a:cubicBezTo>
                    <a:pt x="4721" y="2933"/>
                    <a:pt x="2359" y="4992"/>
                    <a:pt x="0" y="7049"/>
                  </a:cubicBezTo>
                  <a:cubicBezTo>
                    <a:pt x="2284" y="8257"/>
                    <a:pt x="6854" y="10675"/>
                    <a:pt x="6854" y="10675"/>
                  </a:cubicBezTo>
                  <a:cubicBezTo>
                    <a:pt x="6854" y="10675"/>
                    <a:pt x="11602" y="0"/>
                    <a:pt x="87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6"/>
            <p:cNvSpPr/>
            <p:nvPr/>
          </p:nvSpPr>
          <p:spPr>
            <a:xfrm>
              <a:off x="5935797" y="4308462"/>
              <a:ext cx="382449" cy="835259"/>
            </a:xfrm>
            <a:custGeom>
              <a:avLst/>
              <a:gdLst/>
              <a:ahLst/>
              <a:cxnLst/>
              <a:rect l="l" t="t" r="r" b="b"/>
              <a:pathLst>
                <a:path w="12367" h="27007" extrusionOk="0">
                  <a:moveTo>
                    <a:pt x="9538" y="1"/>
                  </a:moveTo>
                  <a:cubicBezTo>
                    <a:pt x="9167" y="1"/>
                    <a:pt x="8959" y="508"/>
                    <a:pt x="8895" y="903"/>
                  </a:cubicBezTo>
                  <a:cubicBezTo>
                    <a:pt x="8611" y="2661"/>
                    <a:pt x="8329" y="4418"/>
                    <a:pt x="8047" y="6177"/>
                  </a:cubicBezTo>
                  <a:cubicBezTo>
                    <a:pt x="7965" y="4670"/>
                    <a:pt x="7886" y="3159"/>
                    <a:pt x="7807" y="1651"/>
                  </a:cubicBezTo>
                  <a:cubicBezTo>
                    <a:pt x="7790" y="1305"/>
                    <a:pt x="7700" y="869"/>
                    <a:pt x="7364" y="790"/>
                  </a:cubicBezTo>
                  <a:cubicBezTo>
                    <a:pt x="7330" y="782"/>
                    <a:pt x="7298" y="778"/>
                    <a:pt x="7267" y="778"/>
                  </a:cubicBezTo>
                  <a:cubicBezTo>
                    <a:pt x="6864" y="778"/>
                    <a:pt x="6678" y="1388"/>
                    <a:pt x="6678" y="1834"/>
                  </a:cubicBezTo>
                  <a:cubicBezTo>
                    <a:pt x="6674" y="3169"/>
                    <a:pt x="6670" y="4505"/>
                    <a:pt x="6667" y="5840"/>
                  </a:cubicBezTo>
                  <a:cubicBezTo>
                    <a:pt x="6667" y="6080"/>
                    <a:pt x="6573" y="6404"/>
                    <a:pt x="6353" y="6404"/>
                  </a:cubicBezTo>
                  <a:cubicBezTo>
                    <a:pt x="6339" y="6404"/>
                    <a:pt x="6325" y="6403"/>
                    <a:pt x="6310" y="6400"/>
                  </a:cubicBezTo>
                  <a:cubicBezTo>
                    <a:pt x="6221" y="5518"/>
                    <a:pt x="6131" y="4638"/>
                    <a:pt x="6042" y="3756"/>
                  </a:cubicBezTo>
                  <a:cubicBezTo>
                    <a:pt x="6018" y="3529"/>
                    <a:pt x="5990" y="3296"/>
                    <a:pt x="5864" y="3107"/>
                  </a:cubicBezTo>
                  <a:cubicBezTo>
                    <a:pt x="5771" y="2973"/>
                    <a:pt x="5606" y="2874"/>
                    <a:pt x="5448" y="2874"/>
                  </a:cubicBezTo>
                  <a:cubicBezTo>
                    <a:pt x="5388" y="2874"/>
                    <a:pt x="5330" y="2888"/>
                    <a:pt x="5277" y="2919"/>
                  </a:cubicBezTo>
                  <a:cubicBezTo>
                    <a:pt x="5077" y="3028"/>
                    <a:pt x="5043" y="3296"/>
                    <a:pt x="5040" y="3523"/>
                  </a:cubicBezTo>
                  <a:cubicBezTo>
                    <a:pt x="5016" y="5167"/>
                    <a:pt x="5503" y="6812"/>
                    <a:pt x="5277" y="8440"/>
                  </a:cubicBezTo>
                  <a:cubicBezTo>
                    <a:pt x="5198" y="8978"/>
                    <a:pt x="5043" y="9511"/>
                    <a:pt x="5060" y="10056"/>
                  </a:cubicBezTo>
                  <a:cubicBezTo>
                    <a:pt x="5074" y="10578"/>
                    <a:pt x="5242" y="11083"/>
                    <a:pt x="5335" y="11598"/>
                  </a:cubicBezTo>
                  <a:cubicBezTo>
                    <a:pt x="5616" y="13143"/>
                    <a:pt x="5208" y="14718"/>
                    <a:pt x="4803" y="16236"/>
                  </a:cubicBezTo>
                  <a:cubicBezTo>
                    <a:pt x="4796" y="16263"/>
                    <a:pt x="3951" y="16346"/>
                    <a:pt x="3865" y="16363"/>
                  </a:cubicBezTo>
                  <a:cubicBezTo>
                    <a:pt x="3543" y="16428"/>
                    <a:pt x="3224" y="16515"/>
                    <a:pt x="2911" y="16621"/>
                  </a:cubicBezTo>
                  <a:cubicBezTo>
                    <a:pt x="2287" y="16833"/>
                    <a:pt x="1689" y="17125"/>
                    <a:pt x="1140" y="17483"/>
                  </a:cubicBezTo>
                  <a:cubicBezTo>
                    <a:pt x="989" y="17582"/>
                    <a:pt x="845" y="17681"/>
                    <a:pt x="704" y="17788"/>
                  </a:cubicBezTo>
                  <a:lnTo>
                    <a:pt x="0" y="27006"/>
                  </a:lnTo>
                  <a:lnTo>
                    <a:pt x="6805" y="27006"/>
                  </a:lnTo>
                  <a:cubicBezTo>
                    <a:pt x="7334" y="23958"/>
                    <a:pt x="7858" y="20909"/>
                    <a:pt x="8387" y="17860"/>
                  </a:cubicBezTo>
                  <a:cubicBezTo>
                    <a:pt x="8462" y="17414"/>
                    <a:pt x="8542" y="16971"/>
                    <a:pt x="8617" y="16528"/>
                  </a:cubicBezTo>
                  <a:cubicBezTo>
                    <a:pt x="8830" y="15295"/>
                    <a:pt x="9047" y="14059"/>
                    <a:pt x="9386" y="12854"/>
                  </a:cubicBezTo>
                  <a:cubicBezTo>
                    <a:pt x="9492" y="12484"/>
                    <a:pt x="9613" y="12113"/>
                    <a:pt x="9723" y="11742"/>
                  </a:cubicBezTo>
                  <a:cubicBezTo>
                    <a:pt x="9936" y="11024"/>
                    <a:pt x="10118" y="10293"/>
                    <a:pt x="10300" y="9565"/>
                  </a:cubicBezTo>
                  <a:cubicBezTo>
                    <a:pt x="10945" y="6987"/>
                    <a:pt x="11587" y="4405"/>
                    <a:pt x="12232" y="1827"/>
                  </a:cubicBezTo>
                  <a:cubicBezTo>
                    <a:pt x="12322" y="1473"/>
                    <a:pt x="12366" y="1010"/>
                    <a:pt x="12047" y="834"/>
                  </a:cubicBezTo>
                  <a:cubicBezTo>
                    <a:pt x="12006" y="810"/>
                    <a:pt x="11964" y="797"/>
                    <a:pt x="11927" y="786"/>
                  </a:cubicBezTo>
                  <a:cubicBezTo>
                    <a:pt x="11900" y="781"/>
                    <a:pt x="11873" y="778"/>
                    <a:pt x="11847" y="778"/>
                  </a:cubicBezTo>
                  <a:cubicBezTo>
                    <a:pt x="11489" y="778"/>
                    <a:pt x="11184" y="1273"/>
                    <a:pt x="11069" y="1679"/>
                  </a:cubicBezTo>
                  <a:cubicBezTo>
                    <a:pt x="10708" y="2960"/>
                    <a:pt x="10344" y="4237"/>
                    <a:pt x="9984" y="5514"/>
                  </a:cubicBezTo>
                  <a:cubicBezTo>
                    <a:pt x="9917" y="5752"/>
                    <a:pt x="9769" y="6039"/>
                    <a:pt x="9544" y="6039"/>
                  </a:cubicBezTo>
                  <a:cubicBezTo>
                    <a:pt x="9525" y="6039"/>
                    <a:pt x="9506" y="6037"/>
                    <a:pt x="9486" y="6033"/>
                  </a:cubicBezTo>
                  <a:cubicBezTo>
                    <a:pt x="9661" y="4357"/>
                    <a:pt x="9839" y="2681"/>
                    <a:pt x="10018" y="1010"/>
                  </a:cubicBezTo>
                  <a:cubicBezTo>
                    <a:pt x="10059" y="618"/>
                    <a:pt x="10012" y="93"/>
                    <a:pt x="9627" y="10"/>
                  </a:cubicBezTo>
                  <a:cubicBezTo>
                    <a:pt x="9596" y="4"/>
                    <a:pt x="9566" y="1"/>
                    <a:pt x="9538" y="1"/>
                  </a:cubicBezTo>
                  <a:close/>
                </a:path>
              </a:pathLst>
            </a:custGeom>
            <a:solidFill>
              <a:srgbClr val="9FB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6"/>
            <p:cNvSpPr/>
            <p:nvPr/>
          </p:nvSpPr>
          <p:spPr>
            <a:xfrm>
              <a:off x="6374717" y="4518219"/>
              <a:ext cx="318218" cy="625509"/>
            </a:xfrm>
            <a:custGeom>
              <a:avLst/>
              <a:gdLst/>
              <a:ahLst/>
              <a:cxnLst/>
              <a:rect l="l" t="t" r="r" b="b"/>
              <a:pathLst>
                <a:path w="10290" h="20225" extrusionOk="0">
                  <a:moveTo>
                    <a:pt x="3827" y="1"/>
                  </a:moveTo>
                  <a:cubicBezTo>
                    <a:pt x="3801" y="1"/>
                    <a:pt x="3773" y="4"/>
                    <a:pt x="3745" y="13"/>
                  </a:cubicBezTo>
                  <a:cubicBezTo>
                    <a:pt x="3402" y="116"/>
                    <a:pt x="3468" y="483"/>
                    <a:pt x="3468" y="483"/>
                  </a:cubicBezTo>
                  <a:lnTo>
                    <a:pt x="4713" y="4778"/>
                  </a:lnTo>
                  <a:cubicBezTo>
                    <a:pt x="4635" y="4850"/>
                    <a:pt x="4549" y="4925"/>
                    <a:pt x="4463" y="5005"/>
                  </a:cubicBezTo>
                  <a:cubicBezTo>
                    <a:pt x="4034" y="4359"/>
                    <a:pt x="2723" y="1788"/>
                    <a:pt x="2575" y="1465"/>
                  </a:cubicBezTo>
                  <a:cubicBezTo>
                    <a:pt x="2451" y="1190"/>
                    <a:pt x="2255" y="1007"/>
                    <a:pt x="2056" y="1007"/>
                  </a:cubicBezTo>
                  <a:cubicBezTo>
                    <a:pt x="1991" y="1007"/>
                    <a:pt x="1927" y="1026"/>
                    <a:pt x="1864" y="1067"/>
                  </a:cubicBezTo>
                  <a:cubicBezTo>
                    <a:pt x="1699" y="1176"/>
                    <a:pt x="1902" y="1740"/>
                    <a:pt x="1902" y="1740"/>
                  </a:cubicBezTo>
                  <a:lnTo>
                    <a:pt x="3732" y="5777"/>
                  </a:lnTo>
                  <a:cubicBezTo>
                    <a:pt x="3642" y="5880"/>
                    <a:pt x="3560" y="5987"/>
                    <a:pt x="3485" y="6082"/>
                  </a:cubicBezTo>
                  <a:cubicBezTo>
                    <a:pt x="2967" y="5698"/>
                    <a:pt x="762" y="4057"/>
                    <a:pt x="491" y="3759"/>
                  </a:cubicBezTo>
                  <a:cubicBezTo>
                    <a:pt x="405" y="3664"/>
                    <a:pt x="319" y="3625"/>
                    <a:pt x="244" y="3625"/>
                  </a:cubicBezTo>
                  <a:cubicBezTo>
                    <a:pt x="144" y="3625"/>
                    <a:pt x="63" y="3692"/>
                    <a:pt x="24" y="3786"/>
                  </a:cubicBezTo>
                  <a:cubicBezTo>
                    <a:pt x="7" y="3830"/>
                    <a:pt x="0" y="3882"/>
                    <a:pt x="4" y="3933"/>
                  </a:cubicBezTo>
                  <a:cubicBezTo>
                    <a:pt x="4" y="3937"/>
                    <a:pt x="4" y="3937"/>
                    <a:pt x="7" y="3940"/>
                  </a:cubicBezTo>
                  <a:cubicBezTo>
                    <a:pt x="7" y="3961"/>
                    <a:pt x="10" y="3981"/>
                    <a:pt x="17" y="4006"/>
                  </a:cubicBezTo>
                  <a:cubicBezTo>
                    <a:pt x="21" y="4009"/>
                    <a:pt x="21" y="4016"/>
                    <a:pt x="24" y="4022"/>
                  </a:cubicBezTo>
                  <a:cubicBezTo>
                    <a:pt x="31" y="4047"/>
                    <a:pt x="41" y="4071"/>
                    <a:pt x="58" y="4095"/>
                  </a:cubicBezTo>
                  <a:cubicBezTo>
                    <a:pt x="113" y="4191"/>
                    <a:pt x="402" y="4472"/>
                    <a:pt x="790" y="4840"/>
                  </a:cubicBezTo>
                  <a:cubicBezTo>
                    <a:pt x="1002" y="5039"/>
                    <a:pt x="1246" y="5266"/>
                    <a:pt x="1500" y="5502"/>
                  </a:cubicBezTo>
                  <a:cubicBezTo>
                    <a:pt x="1582" y="5581"/>
                    <a:pt x="1669" y="5664"/>
                    <a:pt x="1755" y="5743"/>
                  </a:cubicBezTo>
                  <a:cubicBezTo>
                    <a:pt x="1970" y="5946"/>
                    <a:pt x="2190" y="6152"/>
                    <a:pt x="2400" y="6350"/>
                  </a:cubicBezTo>
                  <a:cubicBezTo>
                    <a:pt x="2527" y="6470"/>
                    <a:pt x="2647" y="6587"/>
                    <a:pt x="2764" y="6700"/>
                  </a:cubicBezTo>
                  <a:cubicBezTo>
                    <a:pt x="2843" y="6776"/>
                    <a:pt x="2918" y="6852"/>
                    <a:pt x="2990" y="6920"/>
                  </a:cubicBezTo>
                  <a:cubicBezTo>
                    <a:pt x="3100" y="7030"/>
                    <a:pt x="3200" y="7130"/>
                    <a:pt x="3289" y="7226"/>
                  </a:cubicBezTo>
                  <a:cubicBezTo>
                    <a:pt x="3711" y="8277"/>
                    <a:pt x="4989" y="10340"/>
                    <a:pt x="4989" y="10340"/>
                  </a:cubicBezTo>
                  <a:lnTo>
                    <a:pt x="4226" y="12791"/>
                  </a:lnTo>
                  <a:cubicBezTo>
                    <a:pt x="3512" y="12482"/>
                    <a:pt x="3024" y="12341"/>
                    <a:pt x="3024" y="12341"/>
                  </a:cubicBezTo>
                  <a:lnTo>
                    <a:pt x="374" y="20224"/>
                  </a:lnTo>
                  <a:lnTo>
                    <a:pt x="9572" y="20224"/>
                  </a:lnTo>
                  <a:cubicBezTo>
                    <a:pt x="9792" y="19836"/>
                    <a:pt x="9936" y="19565"/>
                    <a:pt x="9980" y="19442"/>
                  </a:cubicBezTo>
                  <a:cubicBezTo>
                    <a:pt x="9719" y="17076"/>
                    <a:pt x="8294" y="15404"/>
                    <a:pt x="6801" y="14281"/>
                  </a:cubicBezTo>
                  <a:cubicBezTo>
                    <a:pt x="6849" y="14051"/>
                    <a:pt x="6897" y="13825"/>
                    <a:pt x="6946" y="13598"/>
                  </a:cubicBezTo>
                  <a:lnTo>
                    <a:pt x="6946" y="13595"/>
                  </a:lnTo>
                  <a:cubicBezTo>
                    <a:pt x="7038" y="13148"/>
                    <a:pt x="7128" y="12712"/>
                    <a:pt x="7210" y="12303"/>
                  </a:cubicBezTo>
                  <a:cubicBezTo>
                    <a:pt x="7213" y="12294"/>
                    <a:pt x="7213" y="12287"/>
                    <a:pt x="7217" y="12280"/>
                  </a:cubicBezTo>
                  <a:cubicBezTo>
                    <a:pt x="7234" y="12187"/>
                    <a:pt x="7255" y="12094"/>
                    <a:pt x="7272" y="12005"/>
                  </a:cubicBezTo>
                  <a:cubicBezTo>
                    <a:pt x="7275" y="11988"/>
                    <a:pt x="7279" y="11974"/>
                    <a:pt x="7282" y="11957"/>
                  </a:cubicBezTo>
                  <a:cubicBezTo>
                    <a:pt x="7299" y="11868"/>
                    <a:pt x="7316" y="11779"/>
                    <a:pt x="7334" y="11693"/>
                  </a:cubicBezTo>
                  <a:lnTo>
                    <a:pt x="7334" y="11685"/>
                  </a:lnTo>
                  <a:cubicBezTo>
                    <a:pt x="7354" y="11593"/>
                    <a:pt x="7371" y="11504"/>
                    <a:pt x="7388" y="11418"/>
                  </a:cubicBezTo>
                  <a:lnTo>
                    <a:pt x="7388" y="11408"/>
                  </a:lnTo>
                  <a:cubicBezTo>
                    <a:pt x="7405" y="11325"/>
                    <a:pt x="7423" y="11243"/>
                    <a:pt x="7437" y="11167"/>
                  </a:cubicBezTo>
                  <a:cubicBezTo>
                    <a:pt x="7440" y="11154"/>
                    <a:pt x="7443" y="11140"/>
                    <a:pt x="7443" y="11129"/>
                  </a:cubicBezTo>
                  <a:cubicBezTo>
                    <a:pt x="7457" y="11054"/>
                    <a:pt x="7474" y="10982"/>
                    <a:pt x="7485" y="10913"/>
                  </a:cubicBezTo>
                  <a:cubicBezTo>
                    <a:pt x="7488" y="10899"/>
                    <a:pt x="7491" y="10886"/>
                    <a:pt x="7494" y="10875"/>
                  </a:cubicBezTo>
                  <a:cubicBezTo>
                    <a:pt x="7505" y="10804"/>
                    <a:pt x="7519" y="10735"/>
                    <a:pt x="7532" y="10669"/>
                  </a:cubicBezTo>
                  <a:lnTo>
                    <a:pt x="7532" y="10655"/>
                  </a:lnTo>
                  <a:cubicBezTo>
                    <a:pt x="7546" y="10594"/>
                    <a:pt x="7556" y="10532"/>
                    <a:pt x="7567" y="10477"/>
                  </a:cubicBezTo>
                  <a:cubicBezTo>
                    <a:pt x="7570" y="10467"/>
                    <a:pt x="7570" y="10457"/>
                    <a:pt x="7574" y="10449"/>
                  </a:cubicBezTo>
                  <a:cubicBezTo>
                    <a:pt x="7584" y="10392"/>
                    <a:pt x="7591" y="10337"/>
                    <a:pt x="7602" y="10285"/>
                  </a:cubicBezTo>
                  <a:cubicBezTo>
                    <a:pt x="7605" y="10275"/>
                    <a:pt x="7605" y="10264"/>
                    <a:pt x="7608" y="10254"/>
                  </a:cubicBezTo>
                  <a:cubicBezTo>
                    <a:pt x="7615" y="10202"/>
                    <a:pt x="7625" y="10154"/>
                    <a:pt x="7632" y="10110"/>
                  </a:cubicBezTo>
                  <a:cubicBezTo>
                    <a:pt x="7632" y="10103"/>
                    <a:pt x="7632" y="10099"/>
                    <a:pt x="7635" y="10093"/>
                  </a:cubicBezTo>
                  <a:cubicBezTo>
                    <a:pt x="7643" y="10045"/>
                    <a:pt x="7649" y="10000"/>
                    <a:pt x="7656" y="9962"/>
                  </a:cubicBezTo>
                  <a:cubicBezTo>
                    <a:pt x="7656" y="9962"/>
                    <a:pt x="7663" y="9955"/>
                    <a:pt x="7670" y="9945"/>
                  </a:cubicBezTo>
                  <a:cubicBezTo>
                    <a:pt x="7670" y="9942"/>
                    <a:pt x="7677" y="9934"/>
                    <a:pt x="7677" y="9931"/>
                  </a:cubicBezTo>
                  <a:cubicBezTo>
                    <a:pt x="7684" y="9921"/>
                    <a:pt x="7691" y="9914"/>
                    <a:pt x="7697" y="9901"/>
                  </a:cubicBezTo>
                  <a:cubicBezTo>
                    <a:pt x="7700" y="9893"/>
                    <a:pt x="7708" y="9883"/>
                    <a:pt x="7714" y="9873"/>
                  </a:cubicBezTo>
                  <a:cubicBezTo>
                    <a:pt x="7721" y="9859"/>
                    <a:pt x="7728" y="9849"/>
                    <a:pt x="7735" y="9836"/>
                  </a:cubicBezTo>
                  <a:cubicBezTo>
                    <a:pt x="7742" y="9825"/>
                    <a:pt x="7749" y="9815"/>
                    <a:pt x="7756" y="9804"/>
                  </a:cubicBezTo>
                  <a:cubicBezTo>
                    <a:pt x="7766" y="9787"/>
                    <a:pt x="7776" y="9770"/>
                    <a:pt x="7787" y="9749"/>
                  </a:cubicBezTo>
                  <a:cubicBezTo>
                    <a:pt x="7794" y="9739"/>
                    <a:pt x="7800" y="9725"/>
                    <a:pt x="7808" y="9715"/>
                  </a:cubicBezTo>
                  <a:cubicBezTo>
                    <a:pt x="7821" y="9695"/>
                    <a:pt x="7835" y="9674"/>
                    <a:pt x="7849" y="9650"/>
                  </a:cubicBezTo>
                  <a:cubicBezTo>
                    <a:pt x="7859" y="9633"/>
                    <a:pt x="7869" y="9612"/>
                    <a:pt x="7879" y="9595"/>
                  </a:cubicBezTo>
                  <a:cubicBezTo>
                    <a:pt x="7890" y="9574"/>
                    <a:pt x="7903" y="9554"/>
                    <a:pt x="7914" y="9530"/>
                  </a:cubicBezTo>
                  <a:cubicBezTo>
                    <a:pt x="7927" y="9509"/>
                    <a:pt x="7941" y="9485"/>
                    <a:pt x="7955" y="9461"/>
                  </a:cubicBezTo>
                  <a:cubicBezTo>
                    <a:pt x="7965" y="9444"/>
                    <a:pt x="7979" y="9424"/>
                    <a:pt x="7989" y="9403"/>
                  </a:cubicBezTo>
                  <a:cubicBezTo>
                    <a:pt x="8003" y="9378"/>
                    <a:pt x="8017" y="9354"/>
                    <a:pt x="8034" y="9327"/>
                  </a:cubicBezTo>
                  <a:cubicBezTo>
                    <a:pt x="8044" y="9310"/>
                    <a:pt x="8055" y="9293"/>
                    <a:pt x="8065" y="9272"/>
                  </a:cubicBezTo>
                  <a:cubicBezTo>
                    <a:pt x="8291" y="8874"/>
                    <a:pt x="8570" y="8386"/>
                    <a:pt x="8779" y="8019"/>
                  </a:cubicBezTo>
                  <a:lnTo>
                    <a:pt x="8779" y="8019"/>
                  </a:lnTo>
                  <a:cubicBezTo>
                    <a:pt x="8738" y="8074"/>
                    <a:pt x="8693" y="8129"/>
                    <a:pt x="8648" y="8183"/>
                  </a:cubicBezTo>
                  <a:cubicBezTo>
                    <a:pt x="9091" y="7308"/>
                    <a:pt x="9486" y="6409"/>
                    <a:pt x="9822" y="5485"/>
                  </a:cubicBezTo>
                  <a:cubicBezTo>
                    <a:pt x="10073" y="4795"/>
                    <a:pt x="10289" y="4191"/>
                    <a:pt x="10275" y="4163"/>
                  </a:cubicBezTo>
                  <a:cubicBezTo>
                    <a:pt x="10262" y="4126"/>
                    <a:pt x="10152" y="3971"/>
                    <a:pt x="9957" y="3971"/>
                  </a:cubicBezTo>
                  <a:cubicBezTo>
                    <a:pt x="9792" y="3971"/>
                    <a:pt x="9565" y="4084"/>
                    <a:pt x="9287" y="4480"/>
                  </a:cubicBezTo>
                  <a:cubicBezTo>
                    <a:pt x="8871" y="5070"/>
                    <a:pt x="8377" y="5890"/>
                    <a:pt x="8103" y="6350"/>
                  </a:cubicBezTo>
                  <a:cubicBezTo>
                    <a:pt x="8047" y="6285"/>
                    <a:pt x="7989" y="6203"/>
                    <a:pt x="7931" y="6117"/>
                  </a:cubicBezTo>
                  <a:cubicBezTo>
                    <a:pt x="7443" y="5403"/>
                    <a:pt x="7107" y="4593"/>
                    <a:pt x="6925" y="3748"/>
                  </a:cubicBezTo>
                  <a:lnTo>
                    <a:pt x="6190" y="370"/>
                  </a:lnTo>
                  <a:cubicBezTo>
                    <a:pt x="6165" y="168"/>
                    <a:pt x="5973" y="30"/>
                    <a:pt x="5799" y="30"/>
                  </a:cubicBezTo>
                  <a:cubicBezTo>
                    <a:pt x="5691" y="30"/>
                    <a:pt x="5589" y="83"/>
                    <a:pt x="5537" y="208"/>
                  </a:cubicBezTo>
                  <a:cubicBezTo>
                    <a:pt x="5434" y="463"/>
                    <a:pt x="6043" y="3185"/>
                    <a:pt x="6019" y="4424"/>
                  </a:cubicBezTo>
                  <a:cubicBezTo>
                    <a:pt x="5813" y="4380"/>
                    <a:pt x="5813" y="4380"/>
                    <a:pt x="5682" y="4377"/>
                  </a:cubicBezTo>
                  <a:cubicBezTo>
                    <a:pt x="5071" y="3054"/>
                    <a:pt x="4292" y="493"/>
                    <a:pt x="4292" y="493"/>
                  </a:cubicBezTo>
                  <a:cubicBezTo>
                    <a:pt x="4292" y="493"/>
                    <a:pt x="4123" y="1"/>
                    <a:pt x="3827" y="1"/>
                  </a:cubicBezTo>
                  <a:close/>
                </a:path>
              </a:pathLst>
            </a:custGeom>
            <a:solidFill>
              <a:srgbClr val="9FB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6"/>
            <p:cNvSpPr/>
            <p:nvPr/>
          </p:nvSpPr>
          <p:spPr>
            <a:xfrm>
              <a:off x="2346226" y="4687368"/>
              <a:ext cx="318218" cy="456366"/>
            </a:xfrm>
            <a:custGeom>
              <a:avLst/>
              <a:gdLst/>
              <a:ahLst/>
              <a:cxnLst/>
              <a:rect l="l" t="t" r="r" b="b"/>
              <a:pathLst>
                <a:path w="10290" h="14756" extrusionOk="0">
                  <a:moveTo>
                    <a:pt x="3830" y="0"/>
                  </a:moveTo>
                  <a:cubicBezTo>
                    <a:pt x="3805" y="0"/>
                    <a:pt x="3778" y="4"/>
                    <a:pt x="3750" y="13"/>
                  </a:cubicBezTo>
                  <a:cubicBezTo>
                    <a:pt x="3403" y="116"/>
                    <a:pt x="3468" y="483"/>
                    <a:pt x="3468" y="483"/>
                  </a:cubicBezTo>
                  <a:lnTo>
                    <a:pt x="4718" y="4779"/>
                  </a:lnTo>
                  <a:cubicBezTo>
                    <a:pt x="4636" y="4850"/>
                    <a:pt x="4550" y="4926"/>
                    <a:pt x="4468" y="5005"/>
                  </a:cubicBezTo>
                  <a:cubicBezTo>
                    <a:pt x="4038" y="4359"/>
                    <a:pt x="2723" y="1788"/>
                    <a:pt x="2579" y="1465"/>
                  </a:cubicBezTo>
                  <a:cubicBezTo>
                    <a:pt x="2454" y="1190"/>
                    <a:pt x="2259" y="1007"/>
                    <a:pt x="2058" y="1007"/>
                  </a:cubicBezTo>
                  <a:cubicBezTo>
                    <a:pt x="1993" y="1007"/>
                    <a:pt x="1928" y="1026"/>
                    <a:pt x="1865" y="1067"/>
                  </a:cubicBezTo>
                  <a:cubicBezTo>
                    <a:pt x="1700" y="1177"/>
                    <a:pt x="1906" y="1743"/>
                    <a:pt x="1906" y="1743"/>
                  </a:cubicBezTo>
                  <a:lnTo>
                    <a:pt x="3733" y="5777"/>
                  </a:lnTo>
                  <a:cubicBezTo>
                    <a:pt x="3644" y="5884"/>
                    <a:pt x="3561" y="5987"/>
                    <a:pt x="3489" y="6086"/>
                  </a:cubicBezTo>
                  <a:cubicBezTo>
                    <a:pt x="2967" y="5698"/>
                    <a:pt x="763" y="4058"/>
                    <a:pt x="495" y="3758"/>
                  </a:cubicBezTo>
                  <a:cubicBezTo>
                    <a:pt x="409" y="3664"/>
                    <a:pt x="323" y="3625"/>
                    <a:pt x="247" y="3625"/>
                  </a:cubicBezTo>
                  <a:cubicBezTo>
                    <a:pt x="147" y="3625"/>
                    <a:pt x="65" y="3693"/>
                    <a:pt x="28" y="3790"/>
                  </a:cubicBezTo>
                  <a:cubicBezTo>
                    <a:pt x="11" y="3831"/>
                    <a:pt x="1" y="3882"/>
                    <a:pt x="7" y="3934"/>
                  </a:cubicBezTo>
                  <a:lnTo>
                    <a:pt x="7" y="3941"/>
                  </a:lnTo>
                  <a:cubicBezTo>
                    <a:pt x="11" y="3964"/>
                    <a:pt x="15" y="3985"/>
                    <a:pt x="21" y="4006"/>
                  </a:cubicBezTo>
                  <a:cubicBezTo>
                    <a:pt x="21" y="4012"/>
                    <a:pt x="25" y="4016"/>
                    <a:pt x="25" y="4023"/>
                  </a:cubicBezTo>
                  <a:cubicBezTo>
                    <a:pt x="35" y="4047"/>
                    <a:pt x="45" y="4071"/>
                    <a:pt x="59" y="4095"/>
                  </a:cubicBezTo>
                  <a:cubicBezTo>
                    <a:pt x="118" y="4191"/>
                    <a:pt x="402" y="4473"/>
                    <a:pt x="790" y="4840"/>
                  </a:cubicBezTo>
                  <a:cubicBezTo>
                    <a:pt x="1003" y="5039"/>
                    <a:pt x="1247" y="5266"/>
                    <a:pt x="1501" y="5503"/>
                  </a:cubicBezTo>
                  <a:cubicBezTo>
                    <a:pt x="1587" y="5582"/>
                    <a:pt x="1673" y="5664"/>
                    <a:pt x="1758" y="5743"/>
                  </a:cubicBezTo>
                  <a:cubicBezTo>
                    <a:pt x="1975" y="5945"/>
                    <a:pt x="2191" y="6151"/>
                    <a:pt x="2400" y="6351"/>
                  </a:cubicBezTo>
                  <a:cubicBezTo>
                    <a:pt x="2528" y="6471"/>
                    <a:pt x="2651" y="6587"/>
                    <a:pt x="2768" y="6701"/>
                  </a:cubicBezTo>
                  <a:cubicBezTo>
                    <a:pt x="2843" y="6777"/>
                    <a:pt x="2919" y="6852"/>
                    <a:pt x="2991" y="6924"/>
                  </a:cubicBezTo>
                  <a:cubicBezTo>
                    <a:pt x="3101" y="7031"/>
                    <a:pt x="3200" y="7134"/>
                    <a:pt x="3293" y="7226"/>
                  </a:cubicBezTo>
                  <a:cubicBezTo>
                    <a:pt x="3715" y="8276"/>
                    <a:pt x="4992" y="10340"/>
                    <a:pt x="4992" y="10340"/>
                  </a:cubicBezTo>
                  <a:lnTo>
                    <a:pt x="4230" y="12795"/>
                  </a:lnTo>
                  <a:cubicBezTo>
                    <a:pt x="3513" y="12483"/>
                    <a:pt x="3026" y="12342"/>
                    <a:pt x="3026" y="12342"/>
                  </a:cubicBezTo>
                  <a:lnTo>
                    <a:pt x="2215" y="14755"/>
                  </a:lnTo>
                  <a:lnTo>
                    <a:pt x="7389" y="14755"/>
                  </a:lnTo>
                  <a:cubicBezTo>
                    <a:pt x="7197" y="14587"/>
                    <a:pt x="7001" y="14429"/>
                    <a:pt x="6805" y="14282"/>
                  </a:cubicBezTo>
                  <a:cubicBezTo>
                    <a:pt x="6854" y="14055"/>
                    <a:pt x="6902" y="13825"/>
                    <a:pt x="6946" y="13602"/>
                  </a:cubicBezTo>
                  <a:lnTo>
                    <a:pt x="6946" y="13595"/>
                  </a:lnTo>
                  <a:cubicBezTo>
                    <a:pt x="7039" y="13149"/>
                    <a:pt x="7131" y="12713"/>
                    <a:pt x="7214" y="12304"/>
                  </a:cubicBezTo>
                  <a:cubicBezTo>
                    <a:pt x="7214" y="12297"/>
                    <a:pt x="7217" y="12287"/>
                    <a:pt x="7217" y="12280"/>
                  </a:cubicBezTo>
                  <a:cubicBezTo>
                    <a:pt x="7238" y="12187"/>
                    <a:pt x="7255" y="12095"/>
                    <a:pt x="7272" y="12005"/>
                  </a:cubicBezTo>
                  <a:cubicBezTo>
                    <a:pt x="7276" y="11992"/>
                    <a:pt x="7279" y="11974"/>
                    <a:pt x="7282" y="11957"/>
                  </a:cubicBezTo>
                  <a:cubicBezTo>
                    <a:pt x="7300" y="11868"/>
                    <a:pt x="7317" y="11778"/>
                    <a:pt x="7334" y="11693"/>
                  </a:cubicBezTo>
                  <a:cubicBezTo>
                    <a:pt x="7337" y="11689"/>
                    <a:pt x="7337" y="11689"/>
                    <a:pt x="7337" y="11686"/>
                  </a:cubicBezTo>
                  <a:cubicBezTo>
                    <a:pt x="7355" y="11593"/>
                    <a:pt x="7372" y="11507"/>
                    <a:pt x="7389" y="11418"/>
                  </a:cubicBezTo>
                  <a:cubicBezTo>
                    <a:pt x="7389" y="11415"/>
                    <a:pt x="7393" y="11412"/>
                    <a:pt x="7393" y="11408"/>
                  </a:cubicBezTo>
                  <a:cubicBezTo>
                    <a:pt x="7410" y="11325"/>
                    <a:pt x="7423" y="11243"/>
                    <a:pt x="7440" y="11168"/>
                  </a:cubicBezTo>
                  <a:cubicBezTo>
                    <a:pt x="7440" y="11154"/>
                    <a:pt x="7444" y="11144"/>
                    <a:pt x="7447" y="11130"/>
                  </a:cubicBezTo>
                  <a:cubicBezTo>
                    <a:pt x="7461" y="11054"/>
                    <a:pt x="7475" y="10982"/>
                    <a:pt x="7488" y="10913"/>
                  </a:cubicBezTo>
                  <a:cubicBezTo>
                    <a:pt x="7492" y="10900"/>
                    <a:pt x="7492" y="10889"/>
                    <a:pt x="7496" y="10876"/>
                  </a:cubicBezTo>
                  <a:cubicBezTo>
                    <a:pt x="7509" y="10804"/>
                    <a:pt x="7523" y="10735"/>
                    <a:pt x="7534" y="10670"/>
                  </a:cubicBezTo>
                  <a:cubicBezTo>
                    <a:pt x="7534" y="10666"/>
                    <a:pt x="7537" y="10663"/>
                    <a:pt x="7537" y="10659"/>
                  </a:cubicBezTo>
                  <a:cubicBezTo>
                    <a:pt x="7547" y="10594"/>
                    <a:pt x="7561" y="10536"/>
                    <a:pt x="7571" y="10477"/>
                  </a:cubicBezTo>
                  <a:cubicBezTo>
                    <a:pt x="7571" y="10467"/>
                    <a:pt x="7575" y="10457"/>
                    <a:pt x="7575" y="10450"/>
                  </a:cubicBezTo>
                  <a:cubicBezTo>
                    <a:pt x="7585" y="10392"/>
                    <a:pt x="7595" y="10336"/>
                    <a:pt x="7605" y="10285"/>
                  </a:cubicBezTo>
                  <a:cubicBezTo>
                    <a:pt x="7605" y="10275"/>
                    <a:pt x="7609" y="10265"/>
                    <a:pt x="7609" y="10254"/>
                  </a:cubicBezTo>
                  <a:cubicBezTo>
                    <a:pt x="7619" y="10206"/>
                    <a:pt x="7626" y="10158"/>
                    <a:pt x="7632" y="10114"/>
                  </a:cubicBezTo>
                  <a:cubicBezTo>
                    <a:pt x="7632" y="10106"/>
                    <a:pt x="7637" y="10100"/>
                    <a:pt x="7637" y="10093"/>
                  </a:cubicBezTo>
                  <a:cubicBezTo>
                    <a:pt x="7643" y="10045"/>
                    <a:pt x="7650" y="10003"/>
                    <a:pt x="7657" y="9962"/>
                  </a:cubicBezTo>
                  <a:cubicBezTo>
                    <a:pt x="7660" y="9962"/>
                    <a:pt x="7664" y="9956"/>
                    <a:pt x="7670" y="9945"/>
                  </a:cubicBezTo>
                  <a:cubicBezTo>
                    <a:pt x="7674" y="9942"/>
                    <a:pt x="7678" y="9935"/>
                    <a:pt x="7681" y="9932"/>
                  </a:cubicBezTo>
                  <a:cubicBezTo>
                    <a:pt x="7684" y="9924"/>
                    <a:pt x="7691" y="9914"/>
                    <a:pt x="7698" y="9900"/>
                  </a:cubicBezTo>
                  <a:cubicBezTo>
                    <a:pt x="7705" y="9894"/>
                    <a:pt x="7712" y="9883"/>
                    <a:pt x="7719" y="9873"/>
                  </a:cubicBezTo>
                  <a:cubicBezTo>
                    <a:pt x="7726" y="9859"/>
                    <a:pt x="7732" y="9849"/>
                    <a:pt x="7740" y="9835"/>
                  </a:cubicBezTo>
                  <a:cubicBezTo>
                    <a:pt x="7746" y="9829"/>
                    <a:pt x="7753" y="9815"/>
                    <a:pt x="7760" y="9805"/>
                  </a:cubicBezTo>
                  <a:cubicBezTo>
                    <a:pt x="7770" y="9788"/>
                    <a:pt x="7777" y="9770"/>
                    <a:pt x="7791" y="9750"/>
                  </a:cubicBezTo>
                  <a:cubicBezTo>
                    <a:pt x="7797" y="9739"/>
                    <a:pt x="7805" y="9729"/>
                    <a:pt x="7811" y="9715"/>
                  </a:cubicBezTo>
                  <a:cubicBezTo>
                    <a:pt x="7822" y="9694"/>
                    <a:pt x="7835" y="9674"/>
                    <a:pt x="7849" y="9650"/>
                  </a:cubicBezTo>
                  <a:cubicBezTo>
                    <a:pt x="7859" y="9633"/>
                    <a:pt x="7870" y="9612"/>
                    <a:pt x="7880" y="9595"/>
                  </a:cubicBezTo>
                  <a:cubicBezTo>
                    <a:pt x="7894" y="9574"/>
                    <a:pt x="7904" y="9554"/>
                    <a:pt x="7918" y="9533"/>
                  </a:cubicBezTo>
                  <a:cubicBezTo>
                    <a:pt x="7932" y="9509"/>
                    <a:pt x="7946" y="9485"/>
                    <a:pt x="7955" y="9465"/>
                  </a:cubicBezTo>
                  <a:cubicBezTo>
                    <a:pt x="7969" y="9444"/>
                    <a:pt x="7979" y="9423"/>
                    <a:pt x="7990" y="9403"/>
                  </a:cubicBezTo>
                  <a:cubicBezTo>
                    <a:pt x="8007" y="9379"/>
                    <a:pt x="8021" y="9355"/>
                    <a:pt x="8035" y="9327"/>
                  </a:cubicBezTo>
                  <a:cubicBezTo>
                    <a:pt x="8044" y="9311"/>
                    <a:pt x="8055" y="9293"/>
                    <a:pt x="8065" y="9273"/>
                  </a:cubicBezTo>
                  <a:cubicBezTo>
                    <a:pt x="8296" y="8878"/>
                    <a:pt x="8570" y="8387"/>
                    <a:pt x="8783" y="8019"/>
                  </a:cubicBezTo>
                  <a:lnTo>
                    <a:pt x="8783" y="8019"/>
                  </a:lnTo>
                  <a:cubicBezTo>
                    <a:pt x="8738" y="8075"/>
                    <a:pt x="8694" y="8129"/>
                    <a:pt x="8649" y="8184"/>
                  </a:cubicBezTo>
                  <a:cubicBezTo>
                    <a:pt x="9095" y="7308"/>
                    <a:pt x="9491" y="6409"/>
                    <a:pt x="9827" y="5486"/>
                  </a:cubicBezTo>
                  <a:cubicBezTo>
                    <a:pt x="10077" y="4795"/>
                    <a:pt x="10290" y="4191"/>
                    <a:pt x="10280" y="4164"/>
                  </a:cubicBezTo>
                  <a:cubicBezTo>
                    <a:pt x="10265" y="4127"/>
                    <a:pt x="10154" y="3971"/>
                    <a:pt x="9960" y="3971"/>
                  </a:cubicBezTo>
                  <a:cubicBezTo>
                    <a:pt x="9794" y="3971"/>
                    <a:pt x="9567" y="4084"/>
                    <a:pt x="9288" y="4479"/>
                  </a:cubicBezTo>
                  <a:cubicBezTo>
                    <a:pt x="8876" y="5070"/>
                    <a:pt x="8378" y="5891"/>
                    <a:pt x="8106" y="6351"/>
                  </a:cubicBezTo>
                  <a:cubicBezTo>
                    <a:pt x="8052" y="6286"/>
                    <a:pt x="7993" y="6207"/>
                    <a:pt x="7932" y="6118"/>
                  </a:cubicBezTo>
                  <a:cubicBezTo>
                    <a:pt x="7444" y="5403"/>
                    <a:pt x="7108" y="4596"/>
                    <a:pt x="6925" y="3749"/>
                  </a:cubicBezTo>
                  <a:lnTo>
                    <a:pt x="6195" y="374"/>
                  </a:lnTo>
                  <a:cubicBezTo>
                    <a:pt x="6167" y="172"/>
                    <a:pt x="5973" y="31"/>
                    <a:pt x="5799" y="31"/>
                  </a:cubicBezTo>
                  <a:cubicBezTo>
                    <a:pt x="5692" y="31"/>
                    <a:pt x="5592" y="84"/>
                    <a:pt x="5542" y="209"/>
                  </a:cubicBezTo>
                  <a:cubicBezTo>
                    <a:pt x="5439" y="463"/>
                    <a:pt x="6046" y="3188"/>
                    <a:pt x="6022" y="4424"/>
                  </a:cubicBezTo>
                  <a:cubicBezTo>
                    <a:pt x="5816" y="4380"/>
                    <a:pt x="5816" y="4380"/>
                    <a:pt x="5686" y="4376"/>
                  </a:cubicBezTo>
                  <a:cubicBezTo>
                    <a:pt x="5072" y="3055"/>
                    <a:pt x="4292" y="494"/>
                    <a:pt x="4292" y="494"/>
                  </a:cubicBezTo>
                  <a:cubicBezTo>
                    <a:pt x="4292" y="494"/>
                    <a:pt x="4124" y="0"/>
                    <a:pt x="3830" y="0"/>
                  </a:cubicBezTo>
                  <a:close/>
                </a:path>
              </a:pathLst>
            </a:custGeom>
            <a:solidFill>
              <a:srgbClr val="9FB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6"/>
            <p:cNvSpPr/>
            <p:nvPr/>
          </p:nvSpPr>
          <p:spPr>
            <a:xfrm>
              <a:off x="2596379" y="4400134"/>
              <a:ext cx="455000" cy="743590"/>
            </a:xfrm>
            <a:custGeom>
              <a:avLst/>
              <a:gdLst/>
              <a:ahLst/>
              <a:cxnLst/>
              <a:rect l="l" t="t" r="r" b="b"/>
              <a:pathLst>
                <a:path w="14713" h="24043" extrusionOk="0">
                  <a:moveTo>
                    <a:pt x="4558" y="1"/>
                  </a:moveTo>
                  <a:cubicBezTo>
                    <a:pt x="4544" y="1"/>
                    <a:pt x="4530" y="1"/>
                    <a:pt x="4515" y="3"/>
                  </a:cubicBezTo>
                  <a:cubicBezTo>
                    <a:pt x="4467" y="6"/>
                    <a:pt x="4426" y="17"/>
                    <a:pt x="4388" y="33"/>
                  </a:cubicBezTo>
                  <a:cubicBezTo>
                    <a:pt x="4021" y="181"/>
                    <a:pt x="4042" y="823"/>
                    <a:pt x="4183" y="1253"/>
                  </a:cubicBezTo>
                  <a:cubicBezTo>
                    <a:pt x="4608" y="2512"/>
                    <a:pt x="5030" y="3772"/>
                    <a:pt x="5452" y="5032"/>
                  </a:cubicBezTo>
                  <a:cubicBezTo>
                    <a:pt x="5535" y="5283"/>
                    <a:pt x="5576" y="5640"/>
                    <a:pt x="5332" y="5739"/>
                  </a:cubicBezTo>
                  <a:cubicBezTo>
                    <a:pt x="4533" y="4256"/>
                    <a:pt x="3736" y="2773"/>
                    <a:pt x="2939" y="1290"/>
                  </a:cubicBezTo>
                  <a:cubicBezTo>
                    <a:pt x="2778" y="995"/>
                    <a:pt x="2510" y="657"/>
                    <a:pt x="2209" y="657"/>
                  </a:cubicBezTo>
                  <a:cubicBezTo>
                    <a:pt x="2157" y="657"/>
                    <a:pt x="2104" y="667"/>
                    <a:pt x="2050" y="689"/>
                  </a:cubicBezTo>
                  <a:cubicBezTo>
                    <a:pt x="1652" y="854"/>
                    <a:pt x="1768" y="1448"/>
                    <a:pt x="1950" y="1839"/>
                  </a:cubicBezTo>
                  <a:cubicBezTo>
                    <a:pt x="2709" y="3449"/>
                    <a:pt x="3468" y="5059"/>
                    <a:pt x="4227" y="6674"/>
                  </a:cubicBezTo>
                  <a:cubicBezTo>
                    <a:pt x="3310" y="5471"/>
                    <a:pt x="2394" y="4270"/>
                    <a:pt x="1477" y="3069"/>
                  </a:cubicBezTo>
                  <a:cubicBezTo>
                    <a:pt x="1298" y="2834"/>
                    <a:pt x="1046" y="2579"/>
                    <a:pt x="777" y="2579"/>
                  </a:cubicBezTo>
                  <a:cubicBezTo>
                    <a:pt x="726" y="2579"/>
                    <a:pt x="674" y="2588"/>
                    <a:pt x="622" y="2608"/>
                  </a:cubicBezTo>
                  <a:cubicBezTo>
                    <a:pt x="175" y="2787"/>
                    <a:pt x="375" y="3460"/>
                    <a:pt x="646" y="3858"/>
                  </a:cubicBezTo>
                  <a:cubicBezTo>
                    <a:pt x="1394" y="4964"/>
                    <a:pt x="2146" y="6065"/>
                    <a:pt x="2898" y="7171"/>
                  </a:cubicBezTo>
                  <a:cubicBezTo>
                    <a:pt x="3039" y="7381"/>
                    <a:pt x="3148" y="7731"/>
                    <a:pt x="2919" y="7834"/>
                  </a:cubicBezTo>
                  <a:cubicBezTo>
                    <a:pt x="2345" y="7157"/>
                    <a:pt x="1776" y="6481"/>
                    <a:pt x="1205" y="5801"/>
                  </a:cubicBezTo>
                  <a:cubicBezTo>
                    <a:pt x="1058" y="5630"/>
                    <a:pt x="903" y="5451"/>
                    <a:pt x="694" y="5368"/>
                  </a:cubicBezTo>
                  <a:cubicBezTo>
                    <a:pt x="630" y="5344"/>
                    <a:pt x="559" y="5331"/>
                    <a:pt x="490" y="5331"/>
                  </a:cubicBezTo>
                  <a:cubicBezTo>
                    <a:pt x="328" y="5331"/>
                    <a:pt x="169" y="5399"/>
                    <a:pt x="100" y="5541"/>
                  </a:cubicBezTo>
                  <a:cubicBezTo>
                    <a:pt x="1" y="5747"/>
                    <a:pt x="120" y="5986"/>
                    <a:pt x="248" y="6176"/>
                  </a:cubicBezTo>
                  <a:cubicBezTo>
                    <a:pt x="1154" y="7545"/>
                    <a:pt x="2486" y="8627"/>
                    <a:pt x="3214" y="10103"/>
                  </a:cubicBezTo>
                  <a:cubicBezTo>
                    <a:pt x="3454" y="10591"/>
                    <a:pt x="3630" y="11116"/>
                    <a:pt x="3948" y="11559"/>
                  </a:cubicBezTo>
                  <a:cubicBezTo>
                    <a:pt x="4254" y="11981"/>
                    <a:pt x="4680" y="12304"/>
                    <a:pt x="5048" y="12675"/>
                  </a:cubicBezTo>
                  <a:cubicBezTo>
                    <a:pt x="6149" y="13790"/>
                    <a:pt x="6702" y="15325"/>
                    <a:pt x="7221" y="16805"/>
                  </a:cubicBezTo>
                  <a:cubicBezTo>
                    <a:pt x="7231" y="16833"/>
                    <a:pt x="6582" y="17378"/>
                    <a:pt x="6520" y="17440"/>
                  </a:cubicBezTo>
                  <a:cubicBezTo>
                    <a:pt x="6290" y="17677"/>
                    <a:pt x="6074" y="17928"/>
                    <a:pt x="5878" y="18192"/>
                  </a:cubicBezTo>
                  <a:cubicBezTo>
                    <a:pt x="5484" y="18717"/>
                    <a:pt x="5154" y="19294"/>
                    <a:pt x="4899" y="19905"/>
                  </a:cubicBezTo>
                  <a:cubicBezTo>
                    <a:pt x="4649" y="20513"/>
                    <a:pt x="4471" y="21152"/>
                    <a:pt x="4381" y="21804"/>
                  </a:cubicBezTo>
                  <a:cubicBezTo>
                    <a:pt x="4337" y="22123"/>
                    <a:pt x="4257" y="22391"/>
                    <a:pt x="4450" y="22659"/>
                  </a:cubicBezTo>
                  <a:cubicBezTo>
                    <a:pt x="4683" y="22989"/>
                    <a:pt x="4927" y="23315"/>
                    <a:pt x="5167" y="23640"/>
                  </a:cubicBezTo>
                  <a:cubicBezTo>
                    <a:pt x="5267" y="23775"/>
                    <a:pt x="5363" y="23908"/>
                    <a:pt x="5463" y="24042"/>
                  </a:cubicBezTo>
                  <a:lnTo>
                    <a:pt x="14712" y="24042"/>
                  </a:lnTo>
                  <a:cubicBezTo>
                    <a:pt x="13507" y="21402"/>
                    <a:pt x="12302" y="18762"/>
                    <a:pt x="11097" y="16126"/>
                  </a:cubicBezTo>
                  <a:cubicBezTo>
                    <a:pt x="10911" y="15714"/>
                    <a:pt x="10722" y="15305"/>
                    <a:pt x="10537" y="14896"/>
                  </a:cubicBezTo>
                  <a:cubicBezTo>
                    <a:pt x="10019" y="13757"/>
                    <a:pt x="9497" y="12616"/>
                    <a:pt x="9102" y="11429"/>
                  </a:cubicBezTo>
                  <a:cubicBezTo>
                    <a:pt x="8978" y="11061"/>
                    <a:pt x="8869" y="10691"/>
                    <a:pt x="8748" y="10320"/>
                  </a:cubicBezTo>
                  <a:cubicBezTo>
                    <a:pt x="8518" y="9605"/>
                    <a:pt x="8257" y="8902"/>
                    <a:pt x="7997" y="8198"/>
                  </a:cubicBezTo>
                  <a:cubicBezTo>
                    <a:pt x="7076" y="5705"/>
                    <a:pt x="6153" y="3210"/>
                    <a:pt x="5229" y="717"/>
                  </a:cubicBezTo>
                  <a:cubicBezTo>
                    <a:pt x="5107" y="390"/>
                    <a:pt x="4893" y="1"/>
                    <a:pt x="4558" y="1"/>
                  </a:cubicBezTo>
                  <a:close/>
                </a:path>
              </a:pathLst>
            </a:custGeom>
            <a:solidFill>
              <a:srgbClr val="9FB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6"/>
            <p:cNvSpPr/>
            <p:nvPr/>
          </p:nvSpPr>
          <p:spPr>
            <a:xfrm>
              <a:off x="5302976" y="4599252"/>
              <a:ext cx="258997" cy="544479"/>
            </a:xfrm>
            <a:custGeom>
              <a:avLst/>
              <a:gdLst/>
              <a:ahLst/>
              <a:cxnLst/>
              <a:rect l="l" t="t" r="r" b="b"/>
              <a:pathLst>
                <a:path w="8375" h="17605" extrusionOk="0">
                  <a:moveTo>
                    <a:pt x="2690" y="0"/>
                  </a:moveTo>
                  <a:cubicBezTo>
                    <a:pt x="2668" y="0"/>
                    <a:pt x="2646" y="2"/>
                    <a:pt x="2624" y="6"/>
                  </a:cubicBezTo>
                  <a:cubicBezTo>
                    <a:pt x="2263" y="60"/>
                    <a:pt x="2139" y="510"/>
                    <a:pt x="2098" y="871"/>
                  </a:cubicBezTo>
                  <a:cubicBezTo>
                    <a:pt x="1796" y="3514"/>
                    <a:pt x="1494" y="6154"/>
                    <a:pt x="1192" y="8798"/>
                  </a:cubicBezTo>
                  <a:cubicBezTo>
                    <a:pt x="1106" y="9543"/>
                    <a:pt x="1020" y="10288"/>
                    <a:pt x="968" y="11036"/>
                  </a:cubicBezTo>
                  <a:cubicBezTo>
                    <a:pt x="941" y="11425"/>
                    <a:pt x="921" y="11809"/>
                    <a:pt x="889" y="12197"/>
                  </a:cubicBezTo>
                  <a:cubicBezTo>
                    <a:pt x="790" y="13443"/>
                    <a:pt x="556" y="14676"/>
                    <a:pt x="323" y="15909"/>
                  </a:cubicBezTo>
                  <a:cubicBezTo>
                    <a:pt x="238" y="16348"/>
                    <a:pt x="155" y="16790"/>
                    <a:pt x="69" y="17234"/>
                  </a:cubicBezTo>
                  <a:cubicBezTo>
                    <a:pt x="49" y="17357"/>
                    <a:pt x="24" y="17481"/>
                    <a:pt x="0" y="17604"/>
                  </a:cubicBezTo>
                  <a:lnTo>
                    <a:pt x="5106" y="17604"/>
                  </a:lnTo>
                  <a:cubicBezTo>
                    <a:pt x="5017" y="17543"/>
                    <a:pt x="4924" y="17481"/>
                    <a:pt x="4831" y="17422"/>
                  </a:cubicBezTo>
                  <a:cubicBezTo>
                    <a:pt x="4752" y="17375"/>
                    <a:pt x="3993" y="17000"/>
                    <a:pt x="3997" y="16972"/>
                  </a:cubicBezTo>
                  <a:cubicBezTo>
                    <a:pt x="4148" y="15410"/>
                    <a:pt x="4320" y="13790"/>
                    <a:pt x="5126" y="12440"/>
                  </a:cubicBezTo>
                  <a:cubicBezTo>
                    <a:pt x="5394" y="11991"/>
                    <a:pt x="5730" y="11579"/>
                    <a:pt x="5926" y="11095"/>
                  </a:cubicBezTo>
                  <a:cubicBezTo>
                    <a:pt x="6132" y="10590"/>
                    <a:pt x="6174" y="10038"/>
                    <a:pt x="6294" y="9505"/>
                  </a:cubicBezTo>
                  <a:cubicBezTo>
                    <a:pt x="6647" y="7902"/>
                    <a:pt x="7681" y="6532"/>
                    <a:pt x="8237" y="4983"/>
                  </a:cubicBezTo>
                  <a:cubicBezTo>
                    <a:pt x="8316" y="4771"/>
                    <a:pt x="8374" y="4510"/>
                    <a:pt x="8230" y="4335"/>
                  </a:cubicBezTo>
                  <a:cubicBezTo>
                    <a:pt x="8156" y="4247"/>
                    <a:pt x="8045" y="4207"/>
                    <a:pt x="7929" y="4207"/>
                  </a:cubicBezTo>
                  <a:cubicBezTo>
                    <a:pt x="7818" y="4207"/>
                    <a:pt x="7703" y="4243"/>
                    <a:pt x="7612" y="4307"/>
                  </a:cubicBezTo>
                  <a:cubicBezTo>
                    <a:pt x="7427" y="4438"/>
                    <a:pt x="7321" y="4651"/>
                    <a:pt x="7221" y="4853"/>
                  </a:cubicBezTo>
                  <a:cubicBezTo>
                    <a:pt x="6826" y="5646"/>
                    <a:pt x="6431" y="6439"/>
                    <a:pt x="6039" y="7232"/>
                  </a:cubicBezTo>
                  <a:cubicBezTo>
                    <a:pt x="5789" y="7188"/>
                    <a:pt x="5813" y="6820"/>
                    <a:pt x="5902" y="6584"/>
                  </a:cubicBezTo>
                  <a:cubicBezTo>
                    <a:pt x="6366" y="5334"/>
                    <a:pt x="6833" y="4080"/>
                    <a:pt x="7300" y="2831"/>
                  </a:cubicBezTo>
                  <a:cubicBezTo>
                    <a:pt x="7468" y="2378"/>
                    <a:pt x="7502" y="1678"/>
                    <a:pt x="7021" y="1612"/>
                  </a:cubicBezTo>
                  <a:cubicBezTo>
                    <a:pt x="7001" y="1610"/>
                    <a:pt x="6981" y="1608"/>
                    <a:pt x="6962" y="1608"/>
                  </a:cubicBezTo>
                  <a:cubicBezTo>
                    <a:pt x="6650" y="1608"/>
                    <a:pt x="6433" y="1961"/>
                    <a:pt x="6304" y="2261"/>
                  </a:cubicBezTo>
                  <a:cubicBezTo>
                    <a:pt x="5700" y="3644"/>
                    <a:pt x="5096" y="5032"/>
                    <a:pt x="4491" y="6415"/>
                  </a:cubicBezTo>
                  <a:cubicBezTo>
                    <a:pt x="4844" y="4671"/>
                    <a:pt x="5195" y="2927"/>
                    <a:pt x="5549" y="1180"/>
                  </a:cubicBezTo>
                  <a:cubicBezTo>
                    <a:pt x="5635" y="757"/>
                    <a:pt x="5607" y="153"/>
                    <a:pt x="5178" y="88"/>
                  </a:cubicBezTo>
                  <a:cubicBezTo>
                    <a:pt x="5155" y="84"/>
                    <a:pt x="5133" y="83"/>
                    <a:pt x="5111" y="83"/>
                  </a:cubicBezTo>
                  <a:cubicBezTo>
                    <a:pt x="4763" y="83"/>
                    <a:pt x="4554" y="526"/>
                    <a:pt x="4460" y="884"/>
                  </a:cubicBezTo>
                  <a:cubicBezTo>
                    <a:pt x="4038" y="2511"/>
                    <a:pt x="3616" y="4142"/>
                    <a:pt x="3196" y="5774"/>
                  </a:cubicBezTo>
                  <a:cubicBezTo>
                    <a:pt x="2933" y="5736"/>
                    <a:pt x="2887" y="5378"/>
                    <a:pt x="2908" y="5114"/>
                  </a:cubicBezTo>
                  <a:cubicBezTo>
                    <a:pt x="3022" y="3792"/>
                    <a:pt x="3131" y="2467"/>
                    <a:pt x="3242" y="1142"/>
                  </a:cubicBezTo>
                  <a:cubicBezTo>
                    <a:pt x="3279" y="692"/>
                    <a:pt x="3145" y="63"/>
                    <a:pt x="2751" y="6"/>
                  </a:cubicBezTo>
                  <a:cubicBezTo>
                    <a:pt x="2732" y="2"/>
                    <a:pt x="2711" y="0"/>
                    <a:pt x="2690" y="0"/>
                  </a:cubicBezTo>
                  <a:close/>
                </a:path>
              </a:pathLst>
            </a:custGeom>
            <a:solidFill>
              <a:srgbClr val="9FB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6"/>
            <p:cNvSpPr/>
            <p:nvPr/>
          </p:nvSpPr>
          <p:spPr>
            <a:xfrm>
              <a:off x="5997245" y="4337132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6"/>
            <p:cNvSpPr/>
            <p:nvPr/>
          </p:nvSpPr>
          <p:spPr>
            <a:xfrm>
              <a:off x="5538378" y="4528271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6"/>
            <p:cNvSpPr/>
            <p:nvPr/>
          </p:nvSpPr>
          <p:spPr>
            <a:xfrm>
              <a:off x="5997338" y="4336792"/>
              <a:ext cx="155" cy="247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cubicBezTo>
                    <a:pt x="4" y="0"/>
                    <a:pt x="1" y="5"/>
                    <a:pt x="1" y="8"/>
                  </a:cubicBezTo>
                  <a:cubicBezTo>
                    <a:pt x="1" y="5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6"/>
            <p:cNvSpPr/>
            <p:nvPr/>
          </p:nvSpPr>
          <p:spPr>
            <a:xfrm>
              <a:off x="5555572" y="4529323"/>
              <a:ext cx="1825" cy="155"/>
            </a:xfrm>
            <a:custGeom>
              <a:avLst/>
              <a:gdLst/>
              <a:ahLst/>
              <a:cxnLst/>
              <a:rect l="l" t="t" r="r" b="b"/>
              <a:pathLst>
                <a:path w="59" h="5" extrusionOk="0">
                  <a:moveTo>
                    <a:pt x="0" y="1"/>
                  </a:moveTo>
                  <a:cubicBezTo>
                    <a:pt x="21" y="1"/>
                    <a:pt x="38" y="4"/>
                    <a:pt x="59" y="4"/>
                  </a:cubicBezTo>
                  <a:cubicBezTo>
                    <a:pt x="38" y="4"/>
                    <a:pt x="21" y="1"/>
                    <a:pt x="0" y="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6"/>
            <p:cNvSpPr/>
            <p:nvPr/>
          </p:nvSpPr>
          <p:spPr>
            <a:xfrm>
              <a:off x="5546759" y="4528890"/>
              <a:ext cx="2227" cy="155"/>
            </a:xfrm>
            <a:custGeom>
              <a:avLst/>
              <a:gdLst/>
              <a:ahLst/>
              <a:cxnLst/>
              <a:rect l="l" t="t" r="r" b="b"/>
              <a:pathLst>
                <a:path w="72" h="5" extrusionOk="0">
                  <a:moveTo>
                    <a:pt x="0" y="1"/>
                  </a:moveTo>
                  <a:cubicBezTo>
                    <a:pt x="24" y="1"/>
                    <a:pt x="48" y="1"/>
                    <a:pt x="72" y="4"/>
                  </a:cubicBezTo>
                  <a:cubicBezTo>
                    <a:pt x="48" y="1"/>
                    <a:pt x="24" y="1"/>
                    <a:pt x="0" y="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6"/>
            <p:cNvSpPr/>
            <p:nvPr/>
          </p:nvSpPr>
          <p:spPr>
            <a:xfrm>
              <a:off x="5548954" y="4529014"/>
              <a:ext cx="6649" cy="340"/>
            </a:xfrm>
            <a:custGeom>
              <a:avLst/>
              <a:gdLst/>
              <a:ahLst/>
              <a:cxnLst/>
              <a:rect l="l" t="t" r="r" b="b"/>
              <a:pathLst>
                <a:path w="215" h="11" extrusionOk="0">
                  <a:moveTo>
                    <a:pt x="1" y="0"/>
                  </a:moveTo>
                  <a:cubicBezTo>
                    <a:pt x="74" y="3"/>
                    <a:pt x="142" y="7"/>
                    <a:pt x="214" y="11"/>
                  </a:cubicBezTo>
                  <a:cubicBezTo>
                    <a:pt x="142" y="7"/>
                    <a:pt x="74" y="3"/>
                    <a:pt x="1" y="0"/>
                  </a:cubicBezTo>
                  <a:close/>
                </a:path>
              </a:pathLst>
            </a:custGeom>
            <a:solidFill>
              <a:srgbClr val="3F7B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56"/>
            <p:cNvSpPr/>
            <p:nvPr/>
          </p:nvSpPr>
          <p:spPr>
            <a:xfrm>
              <a:off x="5558170" y="4522426"/>
              <a:ext cx="115907" cy="7577"/>
            </a:xfrm>
            <a:custGeom>
              <a:avLst/>
              <a:gdLst/>
              <a:ahLst/>
              <a:cxnLst/>
              <a:rect l="l" t="t" r="r" b="b"/>
              <a:pathLst>
                <a:path w="3748" h="245" extrusionOk="0">
                  <a:moveTo>
                    <a:pt x="3745" y="0"/>
                  </a:moveTo>
                  <a:cubicBezTo>
                    <a:pt x="2820" y="156"/>
                    <a:pt x="1834" y="245"/>
                    <a:pt x="787" y="245"/>
                  </a:cubicBezTo>
                  <a:cubicBezTo>
                    <a:pt x="529" y="245"/>
                    <a:pt x="266" y="239"/>
                    <a:pt x="0" y="228"/>
                  </a:cubicBezTo>
                  <a:lnTo>
                    <a:pt x="0" y="228"/>
                  </a:lnTo>
                  <a:cubicBezTo>
                    <a:pt x="267" y="239"/>
                    <a:pt x="530" y="245"/>
                    <a:pt x="789" y="245"/>
                  </a:cubicBezTo>
                  <a:cubicBezTo>
                    <a:pt x="1835" y="245"/>
                    <a:pt x="2821" y="157"/>
                    <a:pt x="3748" y="4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rgbClr val="3F7B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56"/>
            <p:cNvSpPr/>
            <p:nvPr/>
          </p:nvSpPr>
          <p:spPr>
            <a:xfrm>
              <a:off x="5538378" y="4528271"/>
              <a:ext cx="8412" cy="649"/>
            </a:xfrm>
            <a:custGeom>
              <a:avLst/>
              <a:gdLst/>
              <a:ahLst/>
              <a:cxnLst/>
              <a:rect l="l" t="t" r="r" b="b"/>
              <a:pathLst>
                <a:path w="272" h="21" extrusionOk="0">
                  <a:moveTo>
                    <a:pt x="0" y="0"/>
                  </a:moveTo>
                  <a:cubicBezTo>
                    <a:pt x="93" y="7"/>
                    <a:pt x="182" y="14"/>
                    <a:pt x="271" y="21"/>
                  </a:cubicBezTo>
                  <a:cubicBezTo>
                    <a:pt x="182" y="14"/>
                    <a:pt x="93" y="7"/>
                    <a:pt x="0" y="0"/>
                  </a:cubicBezTo>
                  <a:close/>
                </a:path>
              </a:pathLst>
            </a:custGeom>
            <a:solidFill>
              <a:srgbClr val="3F7B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6"/>
            <p:cNvSpPr/>
            <p:nvPr/>
          </p:nvSpPr>
          <p:spPr>
            <a:xfrm>
              <a:off x="5536461" y="4522518"/>
              <a:ext cx="311322" cy="621210"/>
            </a:xfrm>
            <a:custGeom>
              <a:avLst/>
              <a:gdLst/>
              <a:ahLst/>
              <a:cxnLst/>
              <a:rect l="l" t="t" r="r" b="b"/>
              <a:pathLst>
                <a:path w="10067" h="20086" extrusionOk="0">
                  <a:moveTo>
                    <a:pt x="4450" y="1"/>
                  </a:moveTo>
                  <a:cubicBezTo>
                    <a:pt x="3523" y="154"/>
                    <a:pt x="2537" y="242"/>
                    <a:pt x="1491" y="242"/>
                  </a:cubicBezTo>
                  <a:cubicBezTo>
                    <a:pt x="1224" y="242"/>
                    <a:pt x="952" y="236"/>
                    <a:pt x="677" y="224"/>
                  </a:cubicBezTo>
                  <a:cubicBezTo>
                    <a:pt x="656" y="224"/>
                    <a:pt x="639" y="221"/>
                    <a:pt x="618" y="221"/>
                  </a:cubicBezTo>
                  <a:cubicBezTo>
                    <a:pt x="546" y="217"/>
                    <a:pt x="478" y="213"/>
                    <a:pt x="405" y="210"/>
                  </a:cubicBezTo>
                  <a:cubicBezTo>
                    <a:pt x="381" y="207"/>
                    <a:pt x="357" y="207"/>
                    <a:pt x="333" y="207"/>
                  </a:cubicBezTo>
                  <a:cubicBezTo>
                    <a:pt x="244" y="200"/>
                    <a:pt x="155" y="193"/>
                    <a:pt x="62" y="186"/>
                  </a:cubicBezTo>
                  <a:lnTo>
                    <a:pt x="62" y="186"/>
                  </a:lnTo>
                  <a:cubicBezTo>
                    <a:pt x="0" y="1481"/>
                    <a:pt x="1878" y="13253"/>
                    <a:pt x="2991" y="20085"/>
                  </a:cubicBezTo>
                  <a:lnTo>
                    <a:pt x="10066" y="20085"/>
                  </a:lnTo>
                  <a:cubicBezTo>
                    <a:pt x="7656" y="13555"/>
                    <a:pt x="5754" y="6829"/>
                    <a:pt x="4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6"/>
            <p:cNvSpPr/>
            <p:nvPr/>
          </p:nvSpPr>
          <p:spPr>
            <a:xfrm>
              <a:off x="5997245" y="4337009"/>
              <a:ext cx="124" cy="155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1" y="4"/>
                  </a:moveTo>
                  <a:cubicBezTo>
                    <a:pt x="1" y="1"/>
                    <a:pt x="1" y="1"/>
                    <a:pt x="4" y="1"/>
                  </a:cubicBezTo>
                  <a:cubicBezTo>
                    <a:pt x="1" y="1"/>
                    <a:pt x="1" y="1"/>
                    <a:pt x="1" y="4"/>
                  </a:cubicBezTo>
                  <a:close/>
                </a:path>
              </a:pathLst>
            </a:custGeom>
            <a:solidFill>
              <a:srgbClr val="45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56"/>
            <p:cNvSpPr/>
            <p:nvPr/>
          </p:nvSpPr>
          <p:spPr>
            <a:xfrm>
              <a:off x="5673954" y="4337132"/>
              <a:ext cx="323321" cy="185410"/>
            </a:xfrm>
            <a:custGeom>
              <a:avLst/>
              <a:gdLst/>
              <a:ahLst/>
              <a:cxnLst/>
              <a:rect l="l" t="t" r="r" b="b"/>
              <a:pathLst>
                <a:path w="10455" h="5995" extrusionOk="0">
                  <a:moveTo>
                    <a:pt x="10455" y="0"/>
                  </a:moveTo>
                  <a:cubicBezTo>
                    <a:pt x="10290" y="221"/>
                    <a:pt x="6753" y="4876"/>
                    <a:pt x="1" y="5991"/>
                  </a:cubicBezTo>
                  <a:lnTo>
                    <a:pt x="4" y="5995"/>
                  </a:lnTo>
                  <a:cubicBezTo>
                    <a:pt x="6757" y="4876"/>
                    <a:pt x="10293" y="216"/>
                    <a:pt x="10455" y="0"/>
                  </a:cubicBezTo>
                  <a:close/>
                </a:path>
              </a:pathLst>
            </a:custGeom>
            <a:solidFill>
              <a:srgbClr val="45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56"/>
            <p:cNvSpPr/>
            <p:nvPr/>
          </p:nvSpPr>
          <p:spPr>
            <a:xfrm>
              <a:off x="5674046" y="4336792"/>
              <a:ext cx="323445" cy="806929"/>
            </a:xfrm>
            <a:custGeom>
              <a:avLst/>
              <a:gdLst/>
              <a:ahLst/>
              <a:cxnLst/>
              <a:rect l="l" t="t" r="r" b="b"/>
              <a:pathLst>
                <a:path w="10459" h="26091" extrusionOk="0">
                  <a:moveTo>
                    <a:pt x="10458" y="0"/>
                  </a:moveTo>
                  <a:cubicBezTo>
                    <a:pt x="10458" y="1"/>
                    <a:pt x="10455" y="5"/>
                    <a:pt x="10455" y="8"/>
                  </a:cubicBezTo>
                  <a:cubicBezTo>
                    <a:pt x="10452" y="8"/>
                    <a:pt x="10452" y="8"/>
                    <a:pt x="10452" y="11"/>
                  </a:cubicBezTo>
                  <a:cubicBezTo>
                    <a:pt x="10290" y="227"/>
                    <a:pt x="6754" y="4887"/>
                    <a:pt x="1" y="6006"/>
                  </a:cubicBezTo>
                  <a:cubicBezTo>
                    <a:pt x="1305" y="12834"/>
                    <a:pt x="3207" y="19560"/>
                    <a:pt x="5617" y="26090"/>
                  </a:cubicBezTo>
                  <a:lnTo>
                    <a:pt x="8464" y="26090"/>
                  </a:lnTo>
                  <a:lnTo>
                    <a:pt x="9168" y="16872"/>
                  </a:lnTo>
                  <a:lnTo>
                    <a:pt x="104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56"/>
            <p:cNvSpPr/>
            <p:nvPr/>
          </p:nvSpPr>
          <p:spPr>
            <a:xfrm>
              <a:off x="4375006" y="4581871"/>
              <a:ext cx="113093" cy="561860"/>
            </a:xfrm>
            <a:custGeom>
              <a:avLst/>
              <a:gdLst/>
              <a:ahLst/>
              <a:cxnLst/>
              <a:rect l="l" t="t" r="r" b="b"/>
              <a:pathLst>
                <a:path w="3657" h="18167" extrusionOk="0">
                  <a:moveTo>
                    <a:pt x="1" y="1"/>
                  </a:moveTo>
                  <a:lnTo>
                    <a:pt x="1776" y="18166"/>
                  </a:lnTo>
                  <a:lnTo>
                    <a:pt x="3657" y="18166"/>
                  </a:lnTo>
                  <a:cubicBezTo>
                    <a:pt x="2342" y="12196"/>
                    <a:pt x="1501" y="6116"/>
                    <a:pt x="1192" y="18"/>
                  </a:cubicBezTo>
                  <a:cubicBezTo>
                    <a:pt x="1059" y="21"/>
                    <a:pt x="925" y="23"/>
                    <a:pt x="790" y="23"/>
                  </a:cubicBezTo>
                  <a:cubicBezTo>
                    <a:pt x="531" y="23"/>
                    <a:pt x="267" y="17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56"/>
            <p:cNvSpPr/>
            <p:nvPr/>
          </p:nvSpPr>
          <p:spPr>
            <a:xfrm>
              <a:off x="4411838" y="4461682"/>
              <a:ext cx="300220" cy="682044"/>
            </a:xfrm>
            <a:custGeom>
              <a:avLst/>
              <a:gdLst/>
              <a:ahLst/>
              <a:cxnLst/>
              <a:rect l="l" t="t" r="r" b="b"/>
              <a:pathLst>
                <a:path w="9708" h="22053" extrusionOk="0">
                  <a:moveTo>
                    <a:pt x="9707" y="0"/>
                  </a:moveTo>
                  <a:lnTo>
                    <a:pt x="9703" y="4"/>
                  </a:lnTo>
                  <a:cubicBezTo>
                    <a:pt x="9590" y="117"/>
                    <a:pt x="5982" y="3749"/>
                    <a:pt x="1" y="3901"/>
                  </a:cubicBezTo>
                  <a:lnTo>
                    <a:pt x="1" y="3904"/>
                  </a:lnTo>
                  <a:cubicBezTo>
                    <a:pt x="310" y="10002"/>
                    <a:pt x="1151" y="16082"/>
                    <a:pt x="2466" y="22052"/>
                  </a:cubicBezTo>
                  <a:lnTo>
                    <a:pt x="7153" y="22052"/>
                  </a:lnTo>
                  <a:cubicBezTo>
                    <a:pt x="6902" y="19481"/>
                    <a:pt x="6668" y="17005"/>
                    <a:pt x="6473" y="14801"/>
                  </a:cubicBezTo>
                  <a:cubicBezTo>
                    <a:pt x="6349" y="13397"/>
                    <a:pt x="6242" y="12106"/>
                    <a:pt x="6153" y="10966"/>
                  </a:cubicBezTo>
                  <a:cubicBezTo>
                    <a:pt x="5961" y="8498"/>
                    <a:pt x="5868" y="6761"/>
                    <a:pt x="5923" y="6211"/>
                  </a:cubicBezTo>
                  <a:cubicBezTo>
                    <a:pt x="6778" y="4872"/>
                    <a:pt x="7754" y="3725"/>
                    <a:pt x="8817" y="2744"/>
                  </a:cubicBezTo>
                  <a:cubicBezTo>
                    <a:pt x="8934" y="2633"/>
                    <a:pt x="9055" y="2527"/>
                    <a:pt x="9178" y="2421"/>
                  </a:cubicBezTo>
                  <a:lnTo>
                    <a:pt x="97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6"/>
            <p:cNvSpPr/>
            <p:nvPr/>
          </p:nvSpPr>
          <p:spPr>
            <a:xfrm>
              <a:off x="4712028" y="4461682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73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56"/>
            <p:cNvSpPr/>
            <p:nvPr/>
          </p:nvSpPr>
          <p:spPr>
            <a:xfrm>
              <a:off x="4595007" y="4375020"/>
              <a:ext cx="759054" cy="286883"/>
            </a:xfrm>
            <a:custGeom>
              <a:avLst/>
              <a:gdLst/>
              <a:ahLst/>
              <a:cxnLst/>
              <a:rect l="l" t="t" r="r" b="b"/>
              <a:pathLst>
                <a:path w="24545" h="9276" extrusionOk="0">
                  <a:moveTo>
                    <a:pt x="19543" y="0"/>
                  </a:moveTo>
                  <a:cubicBezTo>
                    <a:pt x="14997" y="0"/>
                    <a:pt x="8258" y="862"/>
                    <a:pt x="3255" y="5223"/>
                  </a:cubicBezTo>
                  <a:cubicBezTo>
                    <a:pt x="3132" y="5329"/>
                    <a:pt x="3011" y="5435"/>
                    <a:pt x="2894" y="5546"/>
                  </a:cubicBezTo>
                  <a:cubicBezTo>
                    <a:pt x="1831" y="6527"/>
                    <a:pt x="855" y="7674"/>
                    <a:pt x="0" y="9013"/>
                  </a:cubicBezTo>
                  <a:cubicBezTo>
                    <a:pt x="110" y="9027"/>
                    <a:pt x="220" y="9040"/>
                    <a:pt x="327" y="9054"/>
                  </a:cubicBezTo>
                  <a:cubicBezTo>
                    <a:pt x="354" y="9058"/>
                    <a:pt x="381" y="9061"/>
                    <a:pt x="412" y="9064"/>
                  </a:cubicBezTo>
                  <a:cubicBezTo>
                    <a:pt x="515" y="9075"/>
                    <a:pt x="615" y="9089"/>
                    <a:pt x="718" y="9099"/>
                  </a:cubicBezTo>
                  <a:cubicBezTo>
                    <a:pt x="745" y="9102"/>
                    <a:pt x="773" y="9106"/>
                    <a:pt x="801" y="9106"/>
                  </a:cubicBezTo>
                  <a:cubicBezTo>
                    <a:pt x="876" y="9116"/>
                    <a:pt x="948" y="9123"/>
                    <a:pt x="1020" y="9130"/>
                  </a:cubicBezTo>
                  <a:cubicBezTo>
                    <a:pt x="1068" y="9134"/>
                    <a:pt x="1116" y="9140"/>
                    <a:pt x="1161" y="9143"/>
                  </a:cubicBezTo>
                  <a:cubicBezTo>
                    <a:pt x="1213" y="9147"/>
                    <a:pt x="1264" y="9154"/>
                    <a:pt x="1316" y="9157"/>
                  </a:cubicBezTo>
                  <a:cubicBezTo>
                    <a:pt x="1419" y="9167"/>
                    <a:pt x="1522" y="9175"/>
                    <a:pt x="1625" y="9181"/>
                  </a:cubicBezTo>
                  <a:cubicBezTo>
                    <a:pt x="1638" y="9185"/>
                    <a:pt x="1652" y="9185"/>
                    <a:pt x="1669" y="9185"/>
                  </a:cubicBezTo>
                  <a:cubicBezTo>
                    <a:pt x="1683" y="9188"/>
                    <a:pt x="1700" y="9188"/>
                    <a:pt x="1714" y="9188"/>
                  </a:cubicBezTo>
                  <a:cubicBezTo>
                    <a:pt x="1937" y="9205"/>
                    <a:pt x="2160" y="9219"/>
                    <a:pt x="2379" y="9233"/>
                  </a:cubicBezTo>
                  <a:cubicBezTo>
                    <a:pt x="2918" y="9262"/>
                    <a:pt x="3446" y="9276"/>
                    <a:pt x="3966" y="9276"/>
                  </a:cubicBezTo>
                  <a:cubicBezTo>
                    <a:pt x="5051" y="9276"/>
                    <a:pt x="6095" y="9216"/>
                    <a:pt x="7101" y="9110"/>
                  </a:cubicBezTo>
                  <a:cubicBezTo>
                    <a:pt x="18108" y="7918"/>
                    <a:pt x="24246" y="726"/>
                    <a:pt x="24535" y="382"/>
                  </a:cubicBezTo>
                  <a:lnTo>
                    <a:pt x="24535" y="379"/>
                  </a:lnTo>
                  <a:lnTo>
                    <a:pt x="24538" y="375"/>
                  </a:lnTo>
                  <a:cubicBezTo>
                    <a:pt x="24541" y="368"/>
                    <a:pt x="24545" y="368"/>
                    <a:pt x="24545" y="368"/>
                  </a:cubicBezTo>
                  <a:cubicBezTo>
                    <a:pt x="24545" y="368"/>
                    <a:pt x="22512" y="0"/>
                    <a:pt x="19543" y="0"/>
                  </a:cubicBezTo>
                  <a:close/>
                </a:path>
              </a:pathLst>
            </a:custGeom>
            <a:solidFill>
              <a:srgbClr val="002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56"/>
            <p:cNvSpPr/>
            <p:nvPr/>
          </p:nvSpPr>
          <p:spPr>
            <a:xfrm>
              <a:off x="5354033" y="4386371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56"/>
            <p:cNvSpPr/>
            <p:nvPr/>
          </p:nvSpPr>
          <p:spPr>
            <a:xfrm>
              <a:off x="4595007" y="46537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56"/>
            <p:cNvSpPr/>
            <p:nvPr/>
          </p:nvSpPr>
          <p:spPr>
            <a:xfrm>
              <a:off x="5353724" y="4386711"/>
              <a:ext cx="31" cy="124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56"/>
            <p:cNvSpPr/>
            <p:nvPr/>
          </p:nvSpPr>
          <p:spPr>
            <a:xfrm>
              <a:off x="5353817" y="4386371"/>
              <a:ext cx="247" cy="27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8" y="1"/>
                  </a:moveTo>
                  <a:lnTo>
                    <a:pt x="8" y="1"/>
                  </a:lnTo>
                  <a:cubicBezTo>
                    <a:pt x="8" y="1"/>
                    <a:pt x="4" y="1"/>
                    <a:pt x="1" y="8"/>
                  </a:cubicBezTo>
                  <a:cubicBezTo>
                    <a:pt x="4" y="1"/>
                    <a:pt x="8" y="1"/>
                    <a:pt x="8" y="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56"/>
            <p:cNvSpPr/>
            <p:nvPr/>
          </p:nvSpPr>
          <p:spPr>
            <a:xfrm>
              <a:off x="4645230" y="4658976"/>
              <a:ext cx="1423" cy="124"/>
            </a:xfrm>
            <a:custGeom>
              <a:avLst/>
              <a:gdLst/>
              <a:ahLst/>
              <a:cxnLst/>
              <a:rect l="l" t="t" r="r" b="b"/>
              <a:pathLst>
                <a:path w="46" h="4" extrusionOk="0">
                  <a:moveTo>
                    <a:pt x="1" y="0"/>
                  </a:moveTo>
                  <a:cubicBezTo>
                    <a:pt x="14" y="4"/>
                    <a:pt x="28" y="4"/>
                    <a:pt x="45" y="4"/>
                  </a:cubicBezTo>
                  <a:cubicBezTo>
                    <a:pt x="28" y="4"/>
                    <a:pt x="14" y="4"/>
                    <a:pt x="1" y="0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56"/>
            <p:cNvSpPr/>
            <p:nvPr/>
          </p:nvSpPr>
          <p:spPr>
            <a:xfrm>
              <a:off x="4607748" y="4655357"/>
              <a:ext cx="9494" cy="1082"/>
            </a:xfrm>
            <a:custGeom>
              <a:avLst/>
              <a:gdLst/>
              <a:ahLst/>
              <a:cxnLst/>
              <a:rect l="l" t="t" r="r" b="b"/>
              <a:pathLst>
                <a:path w="307" h="35" extrusionOk="0">
                  <a:moveTo>
                    <a:pt x="0" y="0"/>
                  </a:moveTo>
                  <a:cubicBezTo>
                    <a:pt x="103" y="11"/>
                    <a:pt x="203" y="25"/>
                    <a:pt x="306" y="35"/>
                  </a:cubicBezTo>
                  <a:cubicBezTo>
                    <a:pt x="203" y="25"/>
                    <a:pt x="103" y="11"/>
                    <a:pt x="0" y="0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56"/>
            <p:cNvSpPr/>
            <p:nvPr/>
          </p:nvSpPr>
          <p:spPr>
            <a:xfrm>
              <a:off x="4595007" y="4653780"/>
              <a:ext cx="10112" cy="1299"/>
            </a:xfrm>
            <a:custGeom>
              <a:avLst/>
              <a:gdLst/>
              <a:ahLst/>
              <a:cxnLst/>
              <a:rect l="l" t="t" r="r" b="b"/>
              <a:pathLst>
                <a:path w="327" h="42" extrusionOk="0">
                  <a:moveTo>
                    <a:pt x="327" y="41"/>
                  </a:moveTo>
                  <a:cubicBezTo>
                    <a:pt x="220" y="27"/>
                    <a:pt x="110" y="14"/>
                    <a:pt x="0" y="0"/>
                  </a:cubicBezTo>
                  <a:cubicBezTo>
                    <a:pt x="110" y="14"/>
                    <a:pt x="220" y="27"/>
                    <a:pt x="327" y="4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56"/>
            <p:cNvSpPr/>
            <p:nvPr/>
          </p:nvSpPr>
          <p:spPr>
            <a:xfrm>
              <a:off x="4619747" y="4656625"/>
              <a:ext cx="6804" cy="804"/>
            </a:xfrm>
            <a:custGeom>
              <a:avLst/>
              <a:gdLst/>
              <a:ahLst/>
              <a:cxnLst/>
              <a:rect l="l" t="t" r="r" b="b"/>
              <a:pathLst>
                <a:path w="220" h="26" extrusionOk="0">
                  <a:moveTo>
                    <a:pt x="1" y="1"/>
                  </a:moveTo>
                  <a:cubicBezTo>
                    <a:pt x="76" y="11"/>
                    <a:pt x="148" y="18"/>
                    <a:pt x="220" y="25"/>
                  </a:cubicBezTo>
                  <a:cubicBezTo>
                    <a:pt x="148" y="18"/>
                    <a:pt x="76" y="11"/>
                    <a:pt x="1" y="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56"/>
            <p:cNvSpPr/>
            <p:nvPr/>
          </p:nvSpPr>
          <p:spPr>
            <a:xfrm>
              <a:off x="4630880" y="4657800"/>
              <a:ext cx="4824" cy="464"/>
            </a:xfrm>
            <a:custGeom>
              <a:avLst/>
              <a:gdLst/>
              <a:ahLst/>
              <a:cxnLst/>
              <a:rect l="l" t="t" r="r" b="b"/>
              <a:pathLst>
                <a:path w="156" h="15" extrusionOk="0">
                  <a:moveTo>
                    <a:pt x="1" y="0"/>
                  </a:moveTo>
                  <a:cubicBezTo>
                    <a:pt x="53" y="4"/>
                    <a:pt x="104" y="11"/>
                    <a:pt x="156" y="14"/>
                  </a:cubicBezTo>
                  <a:cubicBezTo>
                    <a:pt x="104" y="11"/>
                    <a:pt x="53" y="4"/>
                    <a:pt x="1" y="0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56"/>
            <p:cNvSpPr/>
            <p:nvPr/>
          </p:nvSpPr>
          <p:spPr>
            <a:xfrm>
              <a:off x="4668609" y="4656749"/>
              <a:ext cx="146121" cy="5227"/>
            </a:xfrm>
            <a:custGeom>
              <a:avLst/>
              <a:gdLst/>
              <a:ahLst/>
              <a:cxnLst/>
              <a:rect l="l" t="t" r="r" b="b"/>
              <a:pathLst>
                <a:path w="4725" h="169" extrusionOk="0">
                  <a:moveTo>
                    <a:pt x="4721" y="1"/>
                  </a:moveTo>
                  <a:cubicBezTo>
                    <a:pt x="3715" y="107"/>
                    <a:pt x="2671" y="167"/>
                    <a:pt x="1586" y="167"/>
                  </a:cubicBezTo>
                  <a:cubicBezTo>
                    <a:pt x="1067" y="167"/>
                    <a:pt x="538" y="153"/>
                    <a:pt x="0" y="124"/>
                  </a:cubicBezTo>
                  <a:lnTo>
                    <a:pt x="0" y="124"/>
                  </a:lnTo>
                  <a:cubicBezTo>
                    <a:pt x="556" y="154"/>
                    <a:pt x="1103" y="169"/>
                    <a:pt x="1639" y="169"/>
                  </a:cubicBezTo>
                  <a:cubicBezTo>
                    <a:pt x="2707" y="169"/>
                    <a:pt x="3735" y="111"/>
                    <a:pt x="4724" y="4"/>
                  </a:cubicBezTo>
                  <a:lnTo>
                    <a:pt x="4721" y="1"/>
                  </a:ln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56"/>
            <p:cNvSpPr/>
            <p:nvPr/>
          </p:nvSpPr>
          <p:spPr>
            <a:xfrm>
              <a:off x="4647982" y="4659161"/>
              <a:ext cx="20627" cy="1454"/>
            </a:xfrm>
            <a:custGeom>
              <a:avLst/>
              <a:gdLst/>
              <a:ahLst/>
              <a:cxnLst/>
              <a:rect l="l" t="t" r="r" b="b"/>
              <a:pathLst>
                <a:path w="667" h="47" extrusionOk="0">
                  <a:moveTo>
                    <a:pt x="1" y="1"/>
                  </a:moveTo>
                  <a:lnTo>
                    <a:pt x="1" y="1"/>
                  </a:lnTo>
                  <a:cubicBezTo>
                    <a:pt x="224" y="18"/>
                    <a:pt x="447" y="36"/>
                    <a:pt x="666" y="46"/>
                  </a:cubicBezTo>
                  <a:cubicBezTo>
                    <a:pt x="447" y="32"/>
                    <a:pt x="224" y="18"/>
                    <a:pt x="1" y="1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56"/>
            <p:cNvSpPr/>
            <p:nvPr/>
          </p:nvSpPr>
          <p:spPr>
            <a:xfrm>
              <a:off x="4635674" y="4658233"/>
              <a:ext cx="9587" cy="773"/>
            </a:xfrm>
            <a:custGeom>
              <a:avLst/>
              <a:gdLst/>
              <a:ahLst/>
              <a:cxnLst/>
              <a:rect l="l" t="t" r="r" b="b"/>
              <a:pathLst>
                <a:path w="310" h="25" extrusionOk="0">
                  <a:moveTo>
                    <a:pt x="1" y="0"/>
                  </a:moveTo>
                  <a:cubicBezTo>
                    <a:pt x="104" y="10"/>
                    <a:pt x="207" y="18"/>
                    <a:pt x="310" y="24"/>
                  </a:cubicBezTo>
                  <a:cubicBezTo>
                    <a:pt x="207" y="18"/>
                    <a:pt x="104" y="10"/>
                    <a:pt x="1" y="0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56"/>
            <p:cNvSpPr/>
            <p:nvPr/>
          </p:nvSpPr>
          <p:spPr>
            <a:xfrm>
              <a:off x="4605089" y="4655048"/>
              <a:ext cx="2690" cy="340"/>
            </a:xfrm>
            <a:custGeom>
              <a:avLst/>
              <a:gdLst/>
              <a:ahLst/>
              <a:cxnLst/>
              <a:rect l="l" t="t" r="r" b="b"/>
              <a:pathLst>
                <a:path w="87" h="11" extrusionOk="0">
                  <a:moveTo>
                    <a:pt x="1" y="0"/>
                  </a:moveTo>
                  <a:cubicBezTo>
                    <a:pt x="28" y="4"/>
                    <a:pt x="55" y="7"/>
                    <a:pt x="86" y="10"/>
                  </a:cubicBezTo>
                  <a:cubicBezTo>
                    <a:pt x="55" y="7"/>
                    <a:pt x="28" y="4"/>
                    <a:pt x="1" y="0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56"/>
            <p:cNvSpPr/>
            <p:nvPr/>
          </p:nvSpPr>
          <p:spPr>
            <a:xfrm>
              <a:off x="4626520" y="4657398"/>
              <a:ext cx="4391" cy="433"/>
            </a:xfrm>
            <a:custGeom>
              <a:avLst/>
              <a:gdLst/>
              <a:ahLst/>
              <a:cxnLst/>
              <a:rect l="l" t="t" r="r" b="b"/>
              <a:pathLst>
                <a:path w="142" h="14" extrusionOk="0">
                  <a:moveTo>
                    <a:pt x="1" y="0"/>
                  </a:moveTo>
                  <a:cubicBezTo>
                    <a:pt x="49" y="4"/>
                    <a:pt x="97" y="10"/>
                    <a:pt x="142" y="13"/>
                  </a:cubicBezTo>
                  <a:cubicBezTo>
                    <a:pt x="97" y="10"/>
                    <a:pt x="49" y="4"/>
                    <a:pt x="1" y="0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56"/>
            <p:cNvSpPr/>
            <p:nvPr/>
          </p:nvSpPr>
          <p:spPr>
            <a:xfrm>
              <a:off x="4646621" y="4659068"/>
              <a:ext cx="1392" cy="124"/>
            </a:xfrm>
            <a:custGeom>
              <a:avLst/>
              <a:gdLst/>
              <a:ahLst/>
              <a:cxnLst/>
              <a:rect l="l" t="t" r="r" b="b"/>
              <a:pathLst>
                <a:path w="45" h="4" extrusionOk="0">
                  <a:moveTo>
                    <a:pt x="45" y="4"/>
                  </a:moveTo>
                  <a:lnTo>
                    <a:pt x="45" y="4"/>
                  </a:lnTo>
                  <a:cubicBezTo>
                    <a:pt x="31" y="4"/>
                    <a:pt x="14" y="4"/>
                    <a:pt x="0" y="1"/>
                  </a:cubicBezTo>
                  <a:cubicBezTo>
                    <a:pt x="14" y="4"/>
                    <a:pt x="31" y="4"/>
                    <a:pt x="45" y="4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56"/>
            <p:cNvSpPr/>
            <p:nvPr/>
          </p:nvSpPr>
          <p:spPr>
            <a:xfrm>
              <a:off x="4617212" y="4656408"/>
              <a:ext cx="2567" cy="247"/>
            </a:xfrm>
            <a:custGeom>
              <a:avLst/>
              <a:gdLst/>
              <a:ahLst/>
              <a:cxnLst/>
              <a:rect l="l" t="t" r="r" b="b"/>
              <a:pathLst>
                <a:path w="83" h="8" extrusionOk="0">
                  <a:moveTo>
                    <a:pt x="0" y="1"/>
                  </a:moveTo>
                  <a:cubicBezTo>
                    <a:pt x="27" y="4"/>
                    <a:pt x="55" y="8"/>
                    <a:pt x="83" y="8"/>
                  </a:cubicBezTo>
                  <a:cubicBezTo>
                    <a:pt x="55" y="8"/>
                    <a:pt x="27" y="4"/>
                    <a:pt x="0" y="1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56"/>
            <p:cNvSpPr/>
            <p:nvPr/>
          </p:nvSpPr>
          <p:spPr>
            <a:xfrm>
              <a:off x="4593306" y="4653780"/>
              <a:ext cx="306436" cy="489953"/>
            </a:xfrm>
            <a:custGeom>
              <a:avLst/>
              <a:gdLst/>
              <a:ahLst/>
              <a:cxnLst/>
              <a:rect l="l" t="t" r="r" b="b"/>
              <a:pathLst>
                <a:path w="9909" h="15842" extrusionOk="0">
                  <a:moveTo>
                    <a:pt x="55" y="0"/>
                  </a:moveTo>
                  <a:cubicBezTo>
                    <a:pt x="0" y="550"/>
                    <a:pt x="93" y="2287"/>
                    <a:pt x="285" y="4755"/>
                  </a:cubicBezTo>
                  <a:cubicBezTo>
                    <a:pt x="374" y="5895"/>
                    <a:pt x="481" y="7186"/>
                    <a:pt x="605" y="8590"/>
                  </a:cubicBezTo>
                  <a:cubicBezTo>
                    <a:pt x="800" y="10794"/>
                    <a:pt x="1034" y="13270"/>
                    <a:pt x="1285" y="15841"/>
                  </a:cubicBezTo>
                  <a:lnTo>
                    <a:pt x="9909" y="15841"/>
                  </a:lnTo>
                  <a:cubicBezTo>
                    <a:pt x="8783" y="10630"/>
                    <a:pt x="7863" y="5377"/>
                    <a:pt x="7159" y="100"/>
                  </a:cubicBezTo>
                  <a:cubicBezTo>
                    <a:pt x="6170" y="207"/>
                    <a:pt x="5142" y="265"/>
                    <a:pt x="4074" y="265"/>
                  </a:cubicBezTo>
                  <a:cubicBezTo>
                    <a:pt x="3537" y="265"/>
                    <a:pt x="2991" y="250"/>
                    <a:pt x="2434" y="220"/>
                  </a:cubicBezTo>
                  <a:cubicBezTo>
                    <a:pt x="2215" y="210"/>
                    <a:pt x="1992" y="192"/>
                    <a:pt x="1769" y="175"/>
                  </a:cubicBezTo>
                  <a:cubicBezTo>
                    <a:pt x="1755" y="175"/>
                    <a:pt x="1738" y="175"/>
                    <a:pt x="1724" y="172"/>
                  </a:cubicBezTo>
                  <a:cubicBezTo>
                    <a:pt x="1707" y="172"/>
                    <a:pt x="1693" y="172"/>
                    <a:pt x="1680" y="168"/>
                  </a:cubicBezTo>
                  <a:cubicBezTo>
                    <a:pt x="1577" y="162"/>
                    <a:pt x="1474" y="154"/>
                    <a:pt x="1371" y="144"/>
                  </a:cubicBezTo>
                  <a:cubicBezTo>
                    <a:pt x="1319" y="141"/>
                    <a:pt x="1268" y="134"/>
                    <a:pt x="1216" y="130"/>
                  </a:cubicBezTo>
                  <a:cubicBezTo>
                    <a:pt x="1171" y="127"/>
                    <a:pt x="1123" y="121"/>
                    <a:pt x="1075" y="117"/>
                  </a:cubicBezTo>
                  <a:cubicBezTo>
                    <a:pt x="1003" y="110"/>
                    <a:pt x="931" y="103"/>
                    <a:pt x="856" y="93"/>
                  </a:cubicBezTo>
                  <a:cubicBezTo>
                    <a:pt x="828" y="93"/>
                    <a:pt x="800" y="89"/>
                    <a:pt x="773" y="86"/>
                  </a:cubicBezTo>
                  <a:cubicBezTo>
                    <a:pt x="670" y="76"/>
                    <a:pt x="570" y="62"/>
                    <a:pt x="467" y="51"/>
                  </a:cubicBezTo>
                  <a:cubicBezTo>
                    <a:pt x="436" y="48"/>
                    <a:pt x="409" y="45"/>
                    <a:pt x="382" y="41"/>
                  </a:cubicBezTo>
                  <a:cubicBezTo>
                    <a:pt x="275" y="27"/>
                    <a:pt x="165" y="14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56"/>
            <p:cNvSpPr/>
            <p:nvPr/>
          </p:nvSpPr>
          <p:spPr>
            <a:xfrm>
              <a:off x="5353724" y="4386618"/>
              <a:ext cx="124" cy="12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1" y="4"/>
                  </a:moveTo>
                  <a:lnTo>
                    <a:pt x="4" y="0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6"/>
            <p:cNvSpPr/>
            <p:nvPr/>
          </p:nvSpPr>
          <p:spPr>
            <a:xfrm>
              <a:off x="4912979" y="3389696"/>
              <a:ext cx="971818" cy="1413572"/>
            </a:xfrm>
            <a:custGeom>
              <a:avLst/>
              <a:gdLst/>
              <a:ahLst/>
              <a:cxnLst/>
              <a:rect l="l" t="t" r="r" b="b"/>
              <a:pathLst>
                <a:path w="31425" h="45706" extrusionOk="0">
                  <a:moveTo>
                    <a:pt x="21524" y="0"/>
                  </a:moveTo>
                  <a:cubicBezTo>
                    <a:pt x="21195" y="0"/>
                    <a:pt x="20848" y="146"/>
                    <a:pt x="20648" y="448"/>
                  </a:cubicBezTo>
                  <a:lnTo>
                    <a:pt x="15029" y="7534"/>
                  </a:lnTo>
                  <a:cubicBezTo>
                    <a:pt x="13621" y="9309"/>
                    <a:pt x="11901" y="10820"/>
                    <a:pt x="9927" y="11935"/>
                  </a:cubicBezTo>
                  <a:cubicBezTo>
                    <a:pt x="9683" y="12073"/>
                    <a:pt x="9456" y="12190"/>
                    <a:pt x="9250" y="12282"/>
                  </a:cubicBezTo>
                  <a:cubicBezTo>
                    <a:pt x="9141" y="10888"/>
                    <a:pt x="8924" y="8386"/>
                    <a:pt x="8629" y="6525"/>
                  </a:cubicBezTo>
                  <a:cubicBezTo>
                    <a:pt x="8360" y="4818"/>
                    <a:pt x="7713" y="4458"/>
                    <a:pt x="7234" y="4458"/>
                  </a:cubicBezTo>
                  <a:cubicBezTo>
                    <a:pt x="6948" y="4458"/>
                    <a:pt x="6721" y="4586"/>
                    <a:pt x="6669" y="4633"/>
                  </a:cubicBezTo>
                  <a:cubicBezTo>
                    <a:pt x="6610" y="4687"/>
                    <a:pt x="6414" y="6356"/>
                    <a:pt x="6208" y="8269"/>
                  </a:cubicBezTo>
                  <a:cubicBezTo>
                    <a:pt x="5817" y="11894"/>
                    <a:pt x="5738" y="15551"/>
                    <a:pt x="5968" y="19194"/>
                  </a:cubicBezTo>
                  <a:cubicBezTo>
                    <a:pt x="6040" y="20343"/>
                    <a:pt x="6102" y="21233"/>
                    <a:pt x="6130" y="21288"/>
                  </a:cubicBezTo>
                  <a:cubicBezTo>
                    <a:pt x="4876" y="25239"/>
                    <a:pt x="1" y="44885"/>
                    <a:pt x="1" y="44885"/>
                  </a:cubicBezTo>
                  <a:lnTo>
                    <a:pt x="8746" y="45706"/>
                  </a:lnTo>
                  <a:lnTo>
                    <a:pt x="11955" y="25250"/>
                  </a:lnTo>
                  <a:cubicBezTo>
                    <a:pt x="11955" y="25250"/>
                    <a:pt x="17339" y="21882"/>
                    <a:pt x="19547" y="19901"/>
                  </a:cubicBezTo>
                  <a:cubicBezTo>
                    <a:pt x="22990" y="18647"/>
                    <a:pt x="30042" y="16738"/>
                    <a:pt x="30760" y="16282"/>
                  </a:cubicBezTo>
                  <a:cubicBezTo>
                    <a:pt x="31424" y="15857"/>
                    <a:pt x="31302" y="14894"/>
                    <a:pt x="30562" y="14894"/>
                  </a:cubicBezTo>
                  <a:cubicBezTo>
                    <a:pt x="30434" y="14894"/>
                    <a:pt x="30288" y="14922"/>
                    <a:pt x="30124" y="14987"/>
                  </a:cubicBezTo>
                  <a:cubicBezTo>
                    <a:pt x="29149" y="15375"/>
                    <a:pt x="22074" y="16687"/>
                    <a:pt x="20405" y="16993"/>
                  </a:cubicBezTo>
                  <a:cubicBezTo>
                    <a:pt x="20347" y="16676"/>
                    <a:pt x="20274" y="16337"/>
                    <a:pt x="20185" y="15987"/>
                  </a:cubicBezTo>
                  <a:lnTo>
                    <a:pt x="29140" y="8619"/>
                  </a:lnTo>
                  <a:cubicBezTo>
                    <a:pt x="29140" y="8619"/>
                    <a:pt x="30276" y="7524"/>
                    <a:pt x="30015" y="7081"/>
                  </a:cubicBezTo>
                  <a:cubicBezTo>
                    <a:pt x="29828" y="6765"/>
                    <a:pt x="29537" y="6622"/>
                    <a:pt x="29199" y="6622"/>
                  </a:cubicBezTo>
                  <a:cubicBezTo>
                    <a:pt x="28793" y="6622"/>
                    <a:pt x="28320" y="6829"/>
                    <a:pt x="27879" y="7191"/>
                  </a:cubicBezTo>
                  <a:cubicBezTo>
                    <a:pt x="27165" y="7777"/>
                    <a:pt x="21109" y="12303"/>
                    <a:pt x="19355" y="13329"/>
                  </a:cubicBezTo>
                  <a:cubicBezTo>
                    <a:pt x="19244" y="13041"/>
                    <a:pt x="19138" y="12767"/>
                    <a:pt x="19028" y="12505"/>
                  </a:cubicBezTo>
                  <a:lnTo>
                    <a:pt x="26925" y="3854"/>
                  </a:lnTo>
                  <a:cubicBezTo>
                    <a:pt x="26925" y="3854"/>
                    <a:pt x="27498" y="3068"/>
                    <a:pt x="26804" y="2426"/>
                  </a:cubicBezTo>
                  <a:cubicBezTo>
                    <a:pt x="26653" y="2285"/>
                    <a:pt x="26481" y="2230"/>
                    <a:pt x="26303" y="2230"/>
                  </a:cubicBezTo>
                  <a:cubicBezTo>
                    <a:pt x="25669" y="2230"/>
                    <a:pt x="24971" y="2930"/>
                    <a:pt x="24971" y="2930"/>
                  </a:cubicBezTo>
                  <a:cubicBezTo>
                    <a:pt x="24971" y="2930"/>
                    <a:pt x="20185" y="8045"/>
                    <a:pt x="17219" y="10439"/>
                  </a:cubicBezTo>
                  <a:cubicBezTo>
                    <a:pt x="16907" y="10301"/>
                    <a:pt x="16907" y="10301"/>
                    <a:pt x="16371" y="10167"/>
                  </a:cubicBezTo>
                  <a:cubicBezTo>
                    <a:pt x="17744" y="7232"/>
                    <a:pt x="22317" y="1532"/>
                    <a:pt x="22369" y="819"/>
                  </a:cubicBezTo>
                  <a:cubicBezTo>
                    <a:pt x="22409" y="282"/>
                    <a:pt x="21982" y="0"/>
                    <a:pt x="21524" y="0"/>
                  </a:cubicBezTo>
                  <a:close/>
                </a:path>
              </a:pathLst>
            </a:custGeom>
            <a:solidFill>
              <a:srgbClr val="FCB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56"/>
            <p:cNvSpPr/>
            <p:nvPr/>
          </p:nvSpPr>
          <p:spPr>
            <a:xfrm>
              <a:off x="5090180" y="3866739"/>
              <a:ext cx="10669" cy="164782"/>
            </a:xfrm>
            <a:custGeom>
              <a:avLst/>
              <a:gdLst/>
              <a:ahLst/>
              <a:cxnLst/>
              <a:rect l="l" t="t" r="r" b="b"/>
              <a:pathLst>
                <a:path w="345" h="5328" extrusionOk="0">
                  <a:moveTo>
                    <a:pt x="1" y="0"/>
                  </a:moveTo>
                  <a:cubicBezTo>
                    <a:pt x="85" y="1241"/>
                    <a:pt x="183" y="2946"/>
                    <a:pt x="265" y="4199"/>
                  </a:cubicBezTo>
                  <a:lnTo>
                    <a:pt x="265" y="4199"/>
                  </a:lnTo>
                  <a:cubicBezTo>
                    <a:pt x="256" y="4061"/>
                    <a:pt x="247" y="3917"/>
                    <a:pt x="238" y="3770"/>
                  </a:cubicBezTo>
                  <a:cubicBezTo>
                    <a:pt x="169" y="2678"/>
                    <a:pt x="128" y="1582"/>
                    <a:pt x="115" y="487"/>
                  </a:cubicBezTo>
                  <a:cubicBezTo>
                    <a:pt x="77" y="326"/>
                    <a:pt x="39" y="161"/>
                    <a:pt x="1" y="0"/>
                  </a:cubicBezTo>
                  <a:close/>
                  <a:moveTo>
                    <a:pt x="265" y="4199"/>
                  </a:moveTo>
                  <a:lnTo>
                    <a:pt x="265" y="4199"/>
                  </a:lnTo>
                  <a:cubicBezTo>
                    <a:pt x="293" y="4647"/>
                    <a:pt x="321" y="5037"/>
                    <a:pt x="345" y="5328"/>
                  </a:cubicBezTo>
                  <a:cubicBezTo>
                    <a:pt x="321" y="5038"/>
                    <a:pt x="294" y="4647"/>
                    <a:pt x="265" y="4199"/>
                  </a:cubicBezTo>
                  <a:close/>
                </a:path>
              </a:pathLst>
            </a:custGeom>
            <a:solidFill>
              <a:srgbClr val="F8C6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56"/>
            <p:cNvSpPr/>
            <p:nvPr/>
          </p:nvSpPr>
          <p:spPr>
            <a:xfrm>
              <a:off x="4953677" y="4612892"/>
              <a:ext cx="649" cy="2350"/>
            </a:xfrm>
            <a:custGeom>
              <a:avLst/>
              <a:gdLst/>
              <a:ahLst/>
              <a:cxnLst/>
              <a:rect l="l" t="t" r="r" b="b"/>
              <a:pathLst>
                <a:path w="21" h="76" extrusionOk="0">
                  <a:moveTo>
                    <a:pt x="21" y="1"/>
                  </a:moveTo>
                  <a:cubicBezTo>
                    <a:pt x="21" y="1"/>
                    <a:pt x="17" y="4"/>
                    <a:pt x="17" y="7"/>
                  </a:cubicBezTo>
                  <a:cubicBezTo>
                    <a:pt x="17" y="4"/>
                    <a:pt x="21" y="4"/>
                    <a:pt x="21" y="1"/>
                  </a:cubicBezTo>
                  <a:close/>
                  <a:moveTo>
                    <a:pt x="10" y="42"/>
                  </a:moveTo>
                  <a:cubicBezTo>
                    <a:pt x="7" y="52"/>
                    <a:pt x="3" y="62"/>
                    <a:pt x="0" y="76"/>
                  </a:cubicBezTo>
                  <a:cubicBezTo>
                    <a:pt x="3" y="66"/>
                    <a:pt x="7" y="52"/>
                    <a:pt x="10" y="42"/>
                  </a:cubicBezTo>
                  <a:close/>
                </a:path>
              </a:pathLst>
            </a:custGeom>
            <a:solidFill>
              <a:srgbClr val="7A5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56"/>
            <p:cNvSpPr/>
            <p:nvPr/>
          </p:nvSpPr>
          <p:spPr>
            <a:xfrm>
              <a:off x="4949749" y="3881801"/>
              <a:ext cx="227206" cy="749126"/>
            </a:xfrm>
            <a:custGeom>
              <a:avLst/>
              <a:gdLst/>
              <a:ahLst/>
              <a:cxnLst/>
              <a:rect l="l" t="t" r="r" b="b"/>
              <a:pathLst>
                <a:path w="7347" h="24222" extrusionOk="0">
                  <a:moveTo>
                    <a:pt x="4656" y="0"/>
                  </a:moveTo>
                  <a:lnTo>
                    <a:pt x="4656" y="0"/>
                  </a:lnTo>
                  <a:cubicBezTo>
                    <a:pt x="4669" y="1095"/>
                    <a:pt x="4710" y="2191"/>
                    <a:pt x="4779" y="3283"/>
                  </a:cubicBezTo>
                  <a:cubicBezTo>
                    <a:pt x="4817" y="3911"/>
                    <a:pt x="4854" y="4460"/>
                    <a:pt x="4886" y="4841"/>
                  </a:cubicBezTo>
                  <a:lnTo>
                    <a:pt x="4886" y="4844"/>
                  </a:lnTo>
                  <a:lnTo>
                    <a:pt x="4886" y="4869"/>
                  </a:lnTo>
                  <a:lnTo>
                    <a:pt x="4886" y="4872"/>
                  </a:lnTo>
                  <a:lnTo>
                    <a:pt x="4886" y="4879"/>
                  </a:lnTo>
                  <a:cubicBezTo>
                    <a:pt x="4886" y="4879"/>
                    <a:pt x="4889" y="4879"/>
                    <a:pt x="4889" y="4882"/>
                  </a:cubicBezTo>
                  <a:lnTo>
                    <a:pt x="4889" y="4885"/>
                  </a:lnTo>
                  <a:lnTo>
                    <a:pt x="4889" y="4890"/>
                  </a:lnTo>
                  <a:lnTo>
                    <a:pt x="4889" y="4896"/>
                  </a:lnTo>
                  <a:lnTo>
                    <a:pt x="4889" y="4913"/>
                  </a:lnTo>
                  <a:cubicBezTo>
                    <a:pt x="4889" y="4917"/>
                    <a:pt x="4889" y="4923"/>
                    <a:pt x="4892" y="4927"/>
                  </a:cubicBezTo>
                  <a:cubicBezTo>
                    <a:pt x="4913" y="5191"/>
                    <a:pt x="4930" y="5356"/>
                    <a:pt x="4941" y="5377"/>
                  </a:cubicBezTo>
                  <a:cubicBezTo>
                    <a:pt x="4879" y="5583"/>
                    <a:pt x="4803" y="5830"/>
                    <a:pt x="4721" y="6112"/>
                  </a:cubicBezTo>
                  <a:cubicBezTo>
                    <a:pt x="4721" y="6115"/>
                    <a:pt x="4717" y="6115"/>
                    <a:pt x="4717" y="6115"/>
                  </a:cubicBezTo>
                  <a:lnTo>
                    <a:pt x="4717" y="6118"/>
                  </a:lnTo>
                  <a:lnTo>
                    <a:pt x="4717" y="6121"/>
                  </a:lnTo>
                  <a:cubicBezTo>
                    <a:pt x="4717" y="6126"/>
                    <a:pt x="4714" y="6126"/>
                    <a:pt x="4714" y="6129"/>
                  </a:cubicBezTo>
                  <a:lnTo>
                    <a:pt x="4714" y="6132"/>
                  </a:lnTo>
                  <a:cubicBezTo>
                    <a:pt x="4714" y="6135"/>
                    <a:pt x="4710" y="6139"/>
                    <a:pt x="4710" y="6139"/>
                  </a:cubicBezTo>
                  <a:lnTo>
                    <a:pt x="4710" y="6142"/>
                  </a:lnTo>
                  <a:cubicBezTo>
                    <a:pt x="4710" y="6146"/>
                    <a:pt x="4707" y="6149"/>
                    <a:pt x="4707" y="6153"/>
                  </a:cubicBezTo>
                  <a:lnTo>
                    <a:pt x="4707" y="6156"/>
                  </a:lnTo>
                  <a:cubicBezTo>
                    <a:pt x="4092" y="8264"/>
                    <a:pt x="3018" y="12357"/>
                    <a:pt x="1957" y="16504"/>
                  </a:cubicBezTo>
                  <a:cubicBezTo>
                    <a:pt x="1322" y="18980"/>
                    <a:pt x="690" y="21476"/>
                    <a:pt x="162" y="23573"/>
                  </a:cubicBezTo>
                  <a:lnTo>
                    <a:pt x="162" y="23577"/>
                  </a:lnTo>
                  <a:lnTo>
                    <a:pt x="162" y="23583"/>
                  </a:lnTo>
                  <a:cubicBezTo>
                    <a:pt x="162" y="23583"/>
                    <a:pt x="158" y="23587"/>
                    <a:pt x="158" y="23590"/>
                  </a:cubicBezTo>
                  <a:cubicBezTo>
                    <a:pt x="154" y="23604"/>
                    <a:pt x="151" y="23615"/>
                    <a:pt x="151" y="23628"/>
                  </a:cubicBezTo>
                  <a:lnTo>
                    <a:pt x="148" y="23628"/>
                  </a:lnTo>
                  <a:lnTo>
                    <a:pt x="148" y="23639"/>
                  </a:lnTo>
                  <a:cubicBezTo>
                    <a:pt x="148" y="23639"/>
                    <a:pt x="144" y="23642"/>
                    <a:pt x="144" y="23645"/>
                  </a:cubicBezTo>
                  <a:cubicBezTo>
                    <a:pt x="141" y="23656"/>
                    <a:pt x="141" y="23666"/>
                    <a:pt x="137" y="23680"/>
                  </a:cubicBezTo>
                  <a:cubicBezTo>
                    <a:pt x="134" y="23690"/>
                    <a:pt x="130" y="23700"/>
                    <a:pt x="127" y="23714"/>
                  </a:cubicBezTo>
                  <a:lnTo>
                    <a:pt x="127" y="23718"/>
                  </a:lnTo>
                  <a:cubicBezTo>
                    <a:pt x="113" y="23765"/>
                    <a:pt x="103" y="23813"/>
                    <a:pt x="89" y="23862"/>
                  </a:cubicBezTo>
                  <a:lnTo>
                    <a:pt x="89" y="23865"/>
                  </a:lnTo>
                  <a:lnTo>
                    <a:pt x="89" y="23872"/>
                  </a:lnTo>
                  <a:cubicBezTo>
                    <a:pt x="86" y="23875"/>
                    <a:pt x="86" y="23878"/>
                    <a:pt x="86" y="23878"/>
                  </a:cubicBezTo>
                  <a:cubicBezTo>
                    <a:pt x="59" y="23995"/>
                    <a:pt x="27" y="24109"/>
                    <a:pt x="0" y="24222"/>
                  </a:cubicBezTo>
                  <a:cubicBezTo>
                    <a:pt x="618" y="24054"/>
                    <a:pt x="1212" y="23868"/>
                    <a:pt x="1789" y="23669"/>
                  </a:cubicBezTo>
                  <a:cubicBezTo>
                    <a:pt x="2537" y="20641"/>
                    <a:pt x="3155" y="17575"/>
                    <a:pt x="3852" y="14547"/>
                  </a:cubicBezTo>
                  <a:cubicBezTo>
                    <a:pt x="4309" y="12549"/>
                    <a:pt x="4755" y="10537"/>
                    <a:pt x="5373" y="8583"/>
                  </a:cubicBezTo>
                  <a:cubicBezTo>
                    <a:pt x="5627" y="7777"/>
                    <a:pt x="7347" y="7344"/>
                    <a:pt x="6898" y="6644"/>
                  </a:cubicBezTo>
                  <a:cubicBezTo>
                    <a:pt x="6331" y="5758"/>
                    <a:pt x="5538" y="4457"/>
                    <a:pt x="5250" y="2846"/>
                  </a:cubicBezTo>
                  <a:cubicBezTo>
                    <a:pt x="5074" y="1868"/>
                    <a:pt x="4865" y="930"/>
                    <a:pt x="4656" y="0"/>
                  </a:cubicBezTo>
                  <a:close/>
                </a:path>
              </a:pathLst>
            </a:custGeom>
            <a:solidFill>
              <a:srgbClr val="F79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6"/>
            <p:cNvSpPr/>
            <p:nvPr/>
          </p:nvSpPr>
          <p:spPr>
            <a:xfrm>
              <a:off x="5203335" y="3803923"/>
              <a:ext cx="109320" cy="266255"/>
            </a:xfrm>
            <a:custGeom>
              <a:avLst/>
              <a:gdLst/>
              <a:ahLst/>
              <a:cxnLst/>
              <a:rect l="l" t="t" r="r" b="b"/>
              <a:pathLst>
                <a:path w="3535" h="8609" extrusionOk="0">
                  <a:moveTo>
                    <a:pt x="132" y="0"/>
                  </a:moveTo>
                  <a:cubicBezTo>
                    <a:pt x="39" y="0"/>
                    <a:pt x="1" y="109"/>
                    <a:pt x="67" y="407"/>
                  </a:cubicBezTo>
                  <a:cubicBezTo>
                    <a:pt x="273" y="1317"/>
                    <a:pt x="696" y="2147"/>
                    <a:pt x="840" y="3092"/>
                  </a:cubicBezTo>
                  <a:cubicBezTo>
                    <a:pt x="1111" y="4870"/>
                    <a:pt x="1015" y="6940"/>
                    <a:pt x="276" y="8609"/>
                  </a:cubicBezTo>
                  <a:cubicBezTo>
                    <a:pt x="750" y="7538"/>
                    <a:pt x="1674" y="6741"/>
                    <a:pt x="2371" y="5801"/>
                  </a:cubicBezTo>
                  <a:cubicBezTo>
                    <a:pt x="3068" y="4860"/>
                    <a:pt x="3535" y="3555"/>
                    <a:pt x="2962" y="2535"/>
                  </a:cubicBezTo>
                  <a:cubicBezTo>
                    <a:pt x="2505" y="1732"/>
                    <a:pt x="1595" y="1351"/>
                    <a:pt x="974" y="702"/>
                  </a:cubicBezTo>
                  <a:cubicBezTo>
                    <a:pt x="766" y="486"/>
                    <a:pt x="328" y="0"/>
                    <a:pt x="132" y="0"/>
                  </a:cubicBez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6"/>
            <p:cNvSpPr/>
            <p:nvPr/>
          </p:nvSpPr>
          <p:spPr>
            <a:xfrm>
              <a:off x="5462859" y="3841749"/>
              <a:ext cx="92002" cy="171524"/>
            </a:xfrm>
            <a:custGeom>
              <a:avLst/>
              <a:gdLst/>
              <a:ahLst/>
              <a:cxnLst/>
              <a:rect l="l" t="t" r="r" b="b"/>
              <a:pathLst>
                <a:path w="2975" h="5546" extrusionOk="0">
                  <a:moveTo>
                    <a:pt x="86" y="1"/>
                  </a:moveTo>
                  <a:cubicBezTo>
                    <a:pt x="1" y="643"/>
                    <a:pt x="194" y="1292"/>
                    <a:pt x="433" y="1892"/>
                  </a:cubicBezTo>
                  <a:cubicBezTo>
                    <a:pt x="674" y="2493"/>
                    <a:pt x="966" y="3081"/>
                    <a:pt x="1089" y="3716"/>
                  </a:cubicBezTo>
                  <a:cubicBezTo>
                    <a:pt x="1216" y="4351"/>
                    <a:pt x="1141" y="5014"/>
                    <a:pt x="760" y="5546"/>
                  </a:cubicBezTo>
                  <a:cubicBezTo>
                    <a:pt x="2975" y="4540"/>
                    <a:pt x="1045" y="1347"/>
                    <a:pt x="86" y="1"/>
                  </a:cubicBez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56"/>
            <p:cNvSpPr/>
            <p:nvPr/>
          </p:nvSpPr>
          <p:spPr>
            <a:xfrm>
              <a:off x="5169936" y="3872028"/>
              <a:ext cx="707564" cy="931258"/>
            </a:xfrm>
            <a:custGeom>
              <a:avLst/>
              <a:gdLst/>
              <a:ahLst/>
              <a:cxnLst/>
              <a:rect l="l" t="t" r="r" b="b"/>
              <a:pathLst>
                <a:path w="22880" h="30111" extrusionOk="0">
                  <a:moveTo>
                    <a:pt x="22880" y="0"/>
                  </a:moveTo>
                  <a:lnTo>
                    <a:pt x="11636" y="3241"/>
                  </a:lnTo>
                  <a:lnTo>
                    <a:pt x="4364" y="7790"/>
                  </a:lnTo>
                  <a:cubicBezTo>
                    <a:pt x="4022" y="8006"/>
                    <a:pt x="3637" y="8111"/>
                    <a:pt x="3253" y="8111"/>
                  </a:cubicBezTo>
                  <a:cubicBezTo>
                    <a:pt x="2750" y="8111"/>
                    <a:pt x="2250" y="7930"/>
                    <a:pt x="1854" y="7578"/>
                  </a:cubicBezTo>
                  <a:lnTo>
                    <a:pt x="1597" y="7348"/>
                  </a:lnTo>
                  <a:lnTo>
                    <a:pt x="1597" y="7348"/>
                  </a:lnTo>
                  <a:lnTo>
                    <a:pt x="2840" y="9597"/>
                  </a:lnTo>
                  <a:lnTo>
                    <a:pt x="0" y="29056"/>
                  </a:lnTo>
                  <a:lnTo>
                    <a:pt x="437" y="30111"/>
                  </a:lnTo>
                  <a:lnTo>
                    <a:pt x="3646" y="9655"/>
                  </a:lnTo>
                  <a:cubicBezTo>
                    <a:pt x="3646" y="9655"/>
                    <a:pt x="9030" y="6287"/>
                    <a:pt x="11238" y="4306"/>
                  </a:cubicBezTo>
                  <a:cubicBezTo>
                    <a:pt x="14681" y="3052"/>
                    <a:pt x="21733" y="1143"/>
                    <a:pt x="22451" y="687"/>
                  </a:cubicBezTo>
                  <a:cubicBezTo>
                    <a:pt x="22722" y="512"/>
                    <a:pt x="22859" y="251"/>
                    <a:pt x="22880" y="0"/>
                  </a:cubicBez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56"/>
            <p:cNvSpPr/>
            <p:nvPr/>
          </p:nvSpPr>
          <p:spPr>
            <a:xfrm>
              <a:off x="4814576" y="4386804"/>
              <a:ext cx="539177" cy="270059"/>
            </a:xfrm>
            <a:custGeom>
              <a:avLst/>
              <a:gdLst/>
              <a:ahLst/>
              <a:cxnLst/>
              <a:rect l="l" t="t" r="r" b="b"/>
              <a:pathLst>
                <a:path w="17435" h="8732" extrusionOk="0">
                  <a:moveTo>
                    <a:pt x="17435" y="1"/>
                  </a:moveTo>
                  <a:cubicBezTo>
                    <a:pt x="17346" y="106"/>
                    <a:pt x="16690" y="877"/>
                    <a:pt x="15495" y="1924"/>
                  </a:cubicBezTo>
                  <a:lnTo>
                    <a:pt x="15495" y="1924"/>
                  </a:lnTo>
                  <a:cubicBezTo>
                    <a:pt x="16689" y="878"/>
                    <a:pt x="17345" y="108"/>
                    <a:pt x="17435" y="1"/>
                  </a:cubicBezTo>
                  <a:close/>
                  <a:moveTo>
                    <a:pt x="15495" y="1924"/>
                  </a:moveTo>
                  <a:lnTo>
                    <a:pt x="15495" y="1924"/>
                  </a:lnTo>
                  <a:cubicBezTo>
                    <a:pt x="12854" y="4240"/>
                    <a:pt x="7582" y="7908"/>
                    <a:pt x="1" y="8729"/>
                  </a:cubicBezTo>
                  <a:lnTo>
                    <a:pt x="4" y="8732"/>
                  </a:lnTo>
                  <a:cubicBezTo>
                    <a:pt x="7585" y="7912"/>
                    <a:pt x="12855" y="4241"/>
                    <a:pt x="15495" y="1924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56"/>
            <p:cNvSpPr/>
            <p:nvPr/>
          </p:nvSpPr>
          <p:spPr>
            <a:xfrm>
              <a:off x="4814699" y="4386371"/>
              <a:ext cx="539363" cy="757353"/>
            </a:xfrm>
            <a:custGeom>
              <a:avLst/>
              <a:gdLst/>
              <a:ahLst/>
              <a:cxnLst/>
              <a:rect l="l" t="t" r="r" b="b"/>
              <a:pathLst>
                <a:path w="17441" h="24488" extrusionOk="0">
                  <a:moveTo>
                    <a:pt x="17441" y="1"/>
                  </a:moveTo>
                  <a:cubicBezTo>
                    <a:pt x="17440" y="1"/>
                    <a:pt x="17437" y="1"/>
                    <a:pt x="17434" y="8"/>
                  </a:cubicBezTo>
                  <a:lnTo>
                    <a:pt x="17431" y="12"/>
                  </a:lnTo>
                  <a:lnTo>
                    <a:pt x="17431" y="15"/>
                  </a:lnTo>
                  <a:cubicBezTo>
                    <a:pt x="17146" y="351"/>
                    <a:pt x="11010" y="7554"/>
                    <a:pt x="0" y="8746"/>
                  </a:cubicBezTo>
                  <a:cubicBezTo>
                    <a:pt x="704" y="14023"/>
                    <a:pt x="1624" y="19276"/>
                    <a:pt x="2750" y="24487"/>
                  </a:cubicBezTo>
                  <a:lnTo>
                    <a:pt x="14169" y="24487"/>
                  </a:lnTo>
                  <a:lnTo>
                    <a:pt x="17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56"/>
            <p:cNvSpPr/>
            <p:nvPr/>
          </p:nvSpPr>
          <p:spPr>
            <a:xfrm>
              <a:off x="3463395" y="4373752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56"/>
            <p:cNvSpPr/>
            <p:nvPr/>
          </p:nvSpPr>
          <p:spPr>
            <a:xfrm>
              <a:off x="3131600" y="4722379"/>
              <a:ext cx="1732" cy="680"/>
            </a:xfrm>
            <a:custGeom>
              <a:avLst/>
              <a:gdLst/>
              <a:ahLst/>
              <a:cxnLst/>
              <a:rect l="l" t="t" r="r" b="b"/>
              <a:pathLst>
                <a:path w="56" h="22" extrusionOk="0">
                  <a:moveTo>
                    <a:pt x="1" y="21"/>
                  </a:moveTo>
                  <a:cubicBezTo>
                    <a:pt x="18" y="14"/>
                    <a:pt x="39" y="7"/>
                    <a:pt x="55" y="0"/>
                  </a:cubicBezTo>
                  <a:cubicBezTo>
                    <a:pt x="39" y="7"/>
                    <a:pt x="18" y="14"/>
                    <a:pt x="1" y="2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56"/>
            <p:cNvSpPr/>
            <p:nvPr/>
          </p:nvSpPr>
          <p:spPr>
            <a:xfrm>
              <a:off x="3123312" y="4725348"/>
              <a:ext cx="2165" cy="742"/>
            </a:xfrm>
            <a:custGeom>
              <a:avLst/>
              <a:gdLst/>
              <a:ahLst/>
              <a:cxnLst/>
              <a:rect l="l" t="t" r="r" b="b"/>
              <a:pathLst>
                <a:path w="70" h="24" extrusionOk="0">
                  <a:moveTo>
                    <a:pt x="1" y="24"/>
                  </a:moveTo>
                  <a:cubicBezTo>
                    <a:pt x="25" y="14"/>
                    <a:pt x="45" y="7"/>
                    <a:pt x="69" y="0"/>
                  </a:cubicBezTo>
                  <a:cubicBezTo>
                    <a:pt x="45" y="7"/>
                    <a:pt x="25" y="14"/>
                    <a:pt x="1" y="24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56"/>
            <p:cNvSpPr/>
            <p:nvPr/>
          </p:nvSpPr>
          <p:spPr>
            <a:xfrm>
              <a:off x="3115364" y="4728751"/>
              <a:ext cx="124" cy="124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4"/>
                  </a:move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56"/>
            <p:cNvSpPr/>
            <p:nvPr/>
          </p:nvSpPr>
          <p:spPr>
            <a:xfrm>
              <a:off x="3463395" y="4373443"/>
              <a:ext cx="31" cy="216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1" y="0"/>
                  </a:moveTo>
                  <a:lnTo>
                    <a:pt x="1" y="7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56"/>
            <p:cNvSpPr/>
            <p:nvPr/>
          </p:nvSpPr>
          <p:spPr>
            <a:xfrm>
              <a:off x="3133301" y="4670543"/>
              <a:ext cx="104712" cy="51865"/>
            </a:xfrm>
            <a:custGeom>
              <a:avLst/>
              <a:gdLst/>
              <a:ahLst/>
              <a:cxnLst/>
              <a:rect l="l" t="t" r="r" b="b"/>
              <a:pathLst>
                <a:path w="3386" h="1677" extrusionOk="0">
                  <a:moveTo>
                    <a:pt x="3386" y="0"/>
                  </a:moveTo>
                  <a:cubicBezTo>
                    <a:pt x="2390" y="632"/>
                    <a:pt x="1267" y="1203"/>
                    <a:pt x="0" y="1676"/>
                  </a:cubicBezTo>
                  <a:cubicBezTo>
                    <a:pt x="1267" y="1203"/>
                    <a:pt x="2390" y="632"/>
                    <a:pt x="3386" y="4"/>
                  </a:cubicBezTo>
                  <a:lnTo>
                    <a:pt x="3386" y="0"/>
                  </a:lnTo>
                  <a:close/>
                </a:path>
              </a:pathLst>
            </a:custGeom>
            <a:solidFill>
              <a:srgbClr val="3F7B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56"/>
            <p:cNvSpPr/>
            <p:nvPr/>
          </p:nvSpPr>
          <p:spPr>
            <a:xfrm>
              <a:off x="3115457" y="4726060"/>
              <a:ext cx="7886" cy="2722"/>
            </a:xfrm>
            <a:custGeom>
              <a:avLst/>
              <a:gdLst/>
              <a:ahLst/>
              <a:cxnLst/>
              <a:rect l="l" t="t" r="r" b="b"/>
              <a:pathLst>
                <a:path w="255" h="88" extrusionOk="0">
                  <a:moveTo>
                    <a:pt x="0" y="87"/>
                  </a:moveTo>
                  <a:cubicBezTo>
                    <a:pt x="87" y="59"/>
                    <a:pt x="169" y="29"/>
                    <a:pt x="255" y="1"/>
                  </a:cubicBezTo>
                  <a:cubicBezTo>
                    <a:pt x="169" y="29"/>
                    <a:pt x="87" y="59"/>
                    <a:pt x="0" y="87"/>
                  </a:cubicBezTo>
                  <a:close/>
                </a:path>
              </a:pathLst>
            </a:custGeom>
            <a:solidFill>
              <a:srgbClr val="3F7B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56"/>
            <p:cNvSpPr/>
            <p:nvPr/>
          </p:nvSpPr>
          <p:spPr>
            <a:xfrm>
              <a:off x="3125446" y="4723029"/>
              <a:ext cx="6185" cy="2350"/>
            </a:xfrm>
            <a:custGeom>
              <a:avLst/>
              <a:gdLst/>
              <a:ahLst/>
              <a:cxnLst/>
              <a:rect l="l" t="t" r="r" b="b"/>
              <a:pathLst>
                <a:path w="200" h="76" extrusionOk="0">
                  <a:moveTo>
                    <a:pt x="0" y="75"/>
                  </a:moveTo>
                  <a:cubicBezTo>
                    <a:pt x="65" y="51"/>
                    <a:pt x="131" y="27"/>
                    <a:pt x="200" y="0"/>
                  </a:cubicBezTo>
                  <a:cubicBezTo>
                    <a:pt x="131" y="27"/>
                    <a:pt x="65" y="51"/>
                    <a:pt x="0" y="75"/>
                  </a:cubicBezTo>
                  <a:close/>
                </a:path>
              </a:pathLst>
            </a:custGeom>
            <a:solidFill>
              <a:srgbClr val="3F7B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56"/>
            <p:cNvSpPr/>
            <p:nvPr/>
          </p:nvSpPr>
          <p:spPr>
            <a:xfrm>
              <a:off x="3115364" y="4670636"/>
              <a:ext cx="495975" cy="473098"/>
            </a:xfrm>
            <a:custGeom>
              <a:avLst/>
              <a:gdLst/>
              <a:ahLst/>
              <a:cxnLst/>
              <a:rect l="l" t="t" r="r" b="b"/>
              <a:pathLst>
                <a:path w="16038" h="15297" extrusionOk="0">
                  <a:moveTo>
                    <a:pt x="3966" y="1"/>
                  </a:moveTo>
                  <a:cubicBezTo>
                    <a:pt x="2970" y="629"/>
                    <a:pt x="1847" y="1200"/>
                    <a:pt x="580" y="1673"/>
                  </a:cubicBezTo>
                  <a:cubicBezTo>
                    <a:pt x="564" y="1680"/>
                    <a:pt x="543" y="1687"/>
                    <a:pt x="526" y="1694"/>
                  </a:cubicBezTo>
                  <a:cubicBezTo>
                    <a:pt x="457" y="1721"/>
                    <a:pt x="391" y="1745"/>
                    <a:pt x="326" y="1769"/>
                  </a:cubicBezTo>
                  <a:cubicBezTo>
                    <a:pt x="302" y="1776"/>
                    <a:pt x="282" y="1783"/>
                    <a:pt x="258" y="1793"/>
                  </a:cubicBezTo>
                  <a:cubicBezTo>
                    <a:pt x="172" y="1821"/>
                    <a:pt x="90" y="1851"/>
                    <a:pt x="3" y="1879"/>
                  </a:cubicBezTo>
                  <a:lnTo>
                    <a:pt x="0" y="1883"/>
                  </a:lnTo>
                  <a:cubicBezTo>
                    <a:pt x="364" y="2861"/>
                    <a:pt x="4549" y="9638"/>
                    <a:pt x="8092" y="15296"/>
                  </a:cubicBezTo>
                  <a:lnTo>
                    <a:pt x="16037" y="15296"/>
                  </a:lnTo>
                  <a:cubicBezTo>
                    <a:pt x="11632" y="10511"/>
                    <a:pt x="7577" y="5395"/>
                    <a:pt x="39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56"/>
            <p:cNvSpPr/>
            <p:nvPr/>
          </p:nvSpPr>
          <p:spPr>
            <a:xfrm>
              <a:off x="3463395" y="4373628"/>
              <a:ext cx="31" cy="155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45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56"/>
            <p:cNvSpPr/>
            <p:nvPr/>
          </p:nvSpPr>
          <p:spPr>
            <a:xfrm>
              <a:off x="3237982" y="4373752"/>
              <a:ext cx="225443" cy="296904"/>
            </a:xfrm>
            <a:custGeom>
              <a:avLst/>
              <a:gdLst/>
              <a:ahLst/>
              <a:cxnLst/>
              <a:rect l="l" t="t" r="r" b="b"/>
              <a:pathLst>
                <a:path w="7290" h="9600" extrusionOk="0">
                  <a:moveTo>
                    <a:pt x="7290" y="0"/>
                  </a:moveTo>
                  <a:lnTo>
                    <a:pt x="7290" y="0"/>
                  </a:lnTo>
                  <a:cubicBezTo>
                    <a:pt x="7276" y="57"/>
                    <a:pt x="7197" y="367"/>
                    <a:pt x="7024" y="856"/>
                  </a:cubicBezTo>
                  <a:lnTo>
                    <a:pt x="7024" y="856"/>
                  </a:lnTo>
                  <a:cubicBezTo>
                    <a:pt x="7197" y="368"/>
                    <a:pt x="7276" y="58"/>
                    <a:pt x="7290" y="0"/>
                  </a:cubicBezTo>
                  <a:close/>
                  <a:moveTo>
                    <a:pt x="7024" y="857"/>
                  </a:moveTo>
                  <a:lnTo>
                    <a:pt x="7024" y="857"/>
                  </a:lnTo>
                  <a:cubicBezTo>
                    <a:pt x="6396" y="2625"/>
                    <a:pt x="4531" y="6726"/>
                    <a:pt x="1" y="9596"/>
                  </a:cubicBezTo>
                  <a:lnTo>
                    <a:pt x="1" y="9600"/>
                  </a:lnTo>
                  <a:cubicBezTo>
                    <a:pt x="4533" y="6727"/>
                    <a:pt x="6397" y="2625"/>
                    <a:pt x="7024" y="857"/>
                  </a:cubicBezTo>
                  <a:close/>
                </a:path>
              </a:pathLst>
            </a:custGeom>
            <a:solidFill>
              <a:srgbClr val="45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6"/>
            <p:cNvSpPr/>
            <p:nvPr/>
          </p:nvSpPr>
          <p:spPr>
            <a:xfrm>
              <a:off x="3237982" y="4373443"/>
              <a:ext cx="484286" cy="770280"/>
            </a:xfrm>
            <a:custGeom>
              <a:avLst/>
              <a:gdLst/>
              <a:ahLst/>
              <a:cxnLst/>
              <a:rect l="l" t="t" r="r" b="b"/>
              <a:pathLst>
                <a:path w="15660" h="24906" extrusionOk="0">
                  <a:moveTo>
                    <a:pt x="7290" y="0"/>
                  </a:moveTo>
                  <a:lnTo>
                    <a:pt x="7290" y="7"/>
                  </a:lnTo>
                  <a:lnTo>
                    <a:pt x="7290" y="10"/>
                  </a:lnTo>
                  <a:cubicBezTo>
                    <a:pt x="7224" y="271"/>
                    <a:pt x="5786" y="5943"/>
                    <a:pt x="1" y="9610"/>
                  </a:cubicBezTo>
                  <a:cubicBezTo>
                    <a:pt x="3612" y="15004"/>
                    <a:pt x="7667" y="20120"/>
                    <a:pt x="12072" y="24905"/>
                  </a:cubicBezTo>
                  <a:lnTo>
                    <a:pt x="15660" y="24905"/>
                  </a:lnTo>
                  <a:lnTo>
                    <a:pt x="72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56"/>
            <p:cNvSpPr/>
            <p:nvPr/>
          </p:nvSpPr>
          <p:spPr>
            <a:xfrm>
              <a:off x="3668089" y="4286255"/>
              <a:ext cx="678062" cy="433604"/>
            </a:xfrm>
            <a:custGeom>
              <a:avLst/>
              <a:gdLst/>
              <a:ahLst/>
              <a:cxnLst/>
              <a:rect l="l" t="t" r="r" b="b"/>
              <a:pathLst>
                <a:path w="21926" h="14020" extrusionOk="0">
                  <a:moveTo>
                    <a:pt x="21926" y="1"/>
                  </a:moveTo>
                  <a:cubicBezTo>
                    <a:pt x="21925" y="1"/>
                    <a:pt x="4591" y="890"/>
                    <a:pt x="1" y="14019"/>
                  </a:cubicBezTo>
                  <a:cubicBezTo>
                    <a:pt x="111" y="14005"/>
                    <a:pt x="221" y="13994"/>
                    <a:pt x="327" y="13984"/>
                  </a:cubicBezTo>
                  <a:cubicBezTo>
                    <a:pt x="354" y="13981"/>
                    <a:pt x="386" y="13978"/>
                    <a:pt x="413" y="13974"/>
                  </a:cubicBezTo>
                  <a:cubicBezTo>
                    <a:pt x="516" y="13961"/>
                    <a:pt x="619" y="13950"/>
                    <a:pt x="719" y="13937"/>
                  </a:cubicBezTo>
                  <a:cubicBezTo>
                    <a:pt x="746" y="13933"/>
                    <a:pt x="773" y="13929"/>
                    <a:pt x="804" y="13926"/>
                  </a:cubicBezTo>
                  <a:cubicBezTo>
                    <a:pt x="876" y="13919"/>
                    <a:pt x="949" y="13909"/>
                    <a:pt x="1020" y="13899"/>
                  </a:cubicBezTo>
                  <a:cubicBezTo>
                    <a:pt x="1069" y="13891"/>
                    <a:pt x="1113" y="13885"/>
                    <a:pt x="1161" y="13878"/>
                  </a:cubicBezTo>
                  <a:cubicBezTo>
                    <a:pt x="1213" y="13871"/>
                    <a:pt x="1264" y="13864"/>
                    <a:pt x="1316" y="13858"/>
                  </a:cubicBezTo>
                  <a:cubicBezTo>
                    <a:pt x="1419" y="13844"/>
                    <a:pt x="1519" y="13830"/>
                    <a:pt x="1622" y="13813"/>
                  </a:cubicBezTo>
                  <a:cubicBezTo>
                    <a:pt x="1635" y="13809"/>
                    <a:pt x="1649" y="13809"/>
                    <a:pt x="1663" y="13806"/>
                  </a:cubicBezTo>
                  <a:cubicBezTo>
                    <a:pt x="3571" y="13511"/>
                    <a:pt x="5326" y="13057"/>
                    <a:pt x="6936" y="12491"/>
                  </a:cubicBezTo>
                  <a:cubicBezTo>
                    <a:pt x="17380" y="8820"/>
                    <a:pt x="21716" y="413"/>
                    <a:pt x="21916" y="15"/>
                  </a:cubicBezTo>
                  <a:lnTo>
                    <a:pt x="21919" y="15"/>
                  </a:lnTo>
                  <a:lnTo>
                    <a:pt x="21919" y="7"/>
                  </a:lnTo>
                  <a:cubicBezTo>
                    <a:pt x="21922" y="4"/>
                    <a:pt x="21926" y="1"/>
                    <a:pt x="21926" y="1"/>
                  </a:cubicBezTo>
                  <a:close/>
                </a:path>
              </a:pathLst>
            </a:custGeom>
            <a:solidFill>
              <a:srgbClr val="002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56"/>
            <p:cNvSpPr/>
            <p:nvPr/>
          </p:nvSpPr>
          <p:spPr>
            <a:xfrm>
              <a:off x="4346122" y="428625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56"/>
            <p:cNvSpPr/>
            <p:nvPr/>
          </p:nvSpPr>
          <p:spPr>
            <a:xfrm>
              <a:off x="3787955" y="3338262"/>
              <a:ext cx="561382" cy="1457675"/>
            </a:xfrm>
            <a:custGeom>
              <a:avLst/>
              <a:gdLst/>
              <a:ahLst/>
              <a:cxnLst/>
              <a:rect l="l" t="t" r="r" b="b"/>
              <a:pathLst>
                <a:path w="18153" h="47132" extrusionOk="0">
                  <a:moveTo>
                    <a:pt x="9516" y="0"/>
                  </a:moveTo>
                  <a:cubicBezTo>
                    <a:pt x="9015" y="0"/>
                    <a:pt x="8507" y="169"/>
                    <a:pt x="8083" y="528"/>
                  </a:cubicBezTo>
                  <a:lnTo>
                    <a:pt x="1388" y="6200"/>
                  </a:lnTo>
                  <a:cubicBezTo>
                    <a:pt x="362" y="7071"/>
                    <a:pt x="1" y="8504"/>
                    <a:pt x="499" y="9760"/>
                  </a:cubicBezTo>
                  <a:lnTo>
                    <a:pt x="1330" y="11861"/>
                  </a:lnTo>
                  <a:cubicBezTo>
                    <a:pt x="2452" y="14693"/>
                    <a:pt x="6225" y="17856"/>
                    <a:pt x="8886" y="20166"/>
                  </a:cubicBezTo>
                  <a:lnTo>
                    <a:pt x="8420" y="42569"/>
                  </a:lnTo>
                  <a:cubicBezTo>
                    <a:pt x="8549" y="45138"/>
                    <a:pt x="10674" y="47131"/>
                    <a:pt x="13218" y="47131"/>
                  </a:cubicBezTo>
                  <a:cubicBezTo>
                    <a:pt x="13302" y="47131"/>
                    <a:pt x="13385" y="47129"/>
                    <a:pt x="13470" y="47125"/>
                  </a:cubicBezTo>
                  <a:cubicBezTo>
                    <a:pt x="16117" y="46987"/>
                    <a:pt x="18153" y="44732"/>
                    <a:pt x="18019" y="42084"/>
                  </a:cubicBezTo>
                  <a:cubicBezTo>
                    <a:pt x="17813" y="38050"/>
                    <a:pt x="17604" y="34016"/>
                    <a:pt x="17398" y="29986"/>
                  </a:cubicBezTo>
                  <a:cubicBezTo>
                    <a:pt x="17198" y="26143"/>
                    <a:pt x="17002" y="22302"/>
                    <a:pt x="16807" y="18460"/>
                  </a:cubicBezTo>
                  <a:cubicBezTo>
                    <a:pt x="16759" y="17523"/>
                    <a:pt x="16701" y="16589"/>
                    <a:pt x="16636" y="15655"/>
                  </a:cubicBezTo>
                  <a:cubicBezTo>
                    <a:pt x="16477" y="13482"/>
                    <a:pt x="15536" y="11446"/>
                    <a:pt x="14747" y="9440"/>
                  </a:cubicBezTo>
                  <a:cubicBezTo>
                    <a:pt x="14081" y="7741"/>
                    <a:pt x="13415" y="6046"/>
                    <a:pt x="12749" y="4346"/>
                  </a:cubicBezTo>
                  <a:cubicBezTo>
                    <a:pt x="12364" y="3371"/>
                    <a:pt x="11980" y="2392"/>
                    <a:pt x="11595" y="1414"/>
                  </a:cubicBezTo>
                  <a:cubicBezTo>
                    <a:pt x="11240" y="511"/>
                    <a:pt x="10388" y="0"/>
                    <a:pt x="9516" y="0"/>
                  </a:cubicBezTo>
                  <a:close/>
                </a:path>
              </a:pathLst>
            </a:custGeom>
            <a:solidFill>
              <a:srgbClr val="FCB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56"/>
            <p:cNvSpPr/>
            <p:nvPr/>
          </p:nvSpPr>
          <p:spPr>
            <a:xfrm>
              <a:off x="3890533" y="2918684"/>
              <a:ext cx="263017" cy="518005"/>
            </a:xfrm>
            <a:custGeom>
              <a:avLst/>
              <a:gdLst/>
              <a:ahLst/>
              <a:cxnLst/>
              <a:rect l="l" t="t" r="r" b="b"/>
              <a:pathLst>
                <a:path w="8505" h="16749" extrusionOk="0">
                  <a:moveTo>
                    <a:pt x="1657" y="1"/>
                  </a:moveTo>
                  <a:cubicBezTo>
                    <a:pt x="1522" y="1"/>
                    <a:pt x="1364" y="33"/>
                    <a:pt x="1175" y="100"/>
                  </a:cubicBezTo>
                  <a:cubicBezTo>
                    <a:pt x="409" y="371"/>
                    <a:pt x="1" y="1205"/>
                    <a:pt x="254" y="1974"/>
                  </a:cubicBezTo>
                  <a:lnTo>
                    <a:pt x="5168" y="16748"/>
                  </a:lnTo>
                  <a:lnTo>
                    <a:pt x="8505" y="15570"/>
                  </a:lnTo>
                  <a:lnTo>
                    <a:pt x="2472" y="872"/>
                  </a:lnTo>
                  <a:cubicBezTo>
                    <a:pt x="2258" y="302"/>
                    <a:pt x="2065" y="1"/>
                    <a:pt x="1657" y="1"/>
                  </a:cubicBezTo>
                  <a:close/>
                </a:path>
              </a:pathLst>
            </a:custGeom>
            <a:solidFill>
              <a:srgbClr val="FCB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56"/>
            <p:cNvSpPr/>
            <p:nvPr/>
          </p:nvSpPr>
          <p:spPr>
            <a:xfrm>
              <a:off x="3653028" y="3001666"/>
              <a:ext cx="351679" cy="480026"/>
            </a:xfrm>
            <a:custGeom>
              <a:avLst/>
              <a:gdLst/>
              <a:ahLst/>
              <a:cxnLst/>
              <a:rect l="l" t="t" r="r" b="b"/>
              <a:pathLst>
                <a:path w="11372" h="15521" extrusionOk="0">
                  <a:moveTo>
                    <a:pt x="1489" y="0"/>
                  </a:moveTo>
                  <a:cubicBezTo>
                    <a:pt x="1212" y="0"/>
                    <a:pt x="933" y="76"/>
                    <a:pt x="683" y="235"/>
                  </a:cubicBezTo>
                  <a:cubicBezTo>
                    <a:pt x="0" y="675"/>
                    <a:pt x="234" y="1565"/>
                    <a:pt x="659" y="2257"/>
                  </a:cubicBezTo>
                  <a:lnTo>
                    <a:pt x="8392" y="15520"/>
                  </a:lnTo>
                  <a:lnTo>
                    <a:pt x="11371" y="13608"/>
                  </a:lnTo>
                  <a:lnTo>
                    <a:pt x="2730" y="661"/>
                  </a:lnTo>
                  <a:cubicBezTo>
                    <a:pt x="2442" y="232"/>
                    <a:pt x="1970" y="0"/>
                    <a:pt x="1489" y="0"/>
                  </a:cubicBezTo>
                  <a:close/>
                </a:path>
              </a:pathLst>
            </a:custGeom>
            <a:solidFill>
              <a:srgbClr val="FCB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56"/>
            <p:cNvSpPr/>
            <p:nvPr/>
          </p:nvSpPr>
          <p:spPr>
            <a:xfrm>
              <a:off x="3745185" y="3521576"/>
              <a:ext cx="273965" cy="220173"/>
            </a:xfrm>
            <a:custGeom>
              <a:avLst/>
              <a:gdLst/>
              <a:ahLst/>
              <a:cxnLst/>
              <a:rect l="l" t="t" r="r" b="b"/>
              <a:pathLst>
                <a:path w="8859" h="7119" extrusionOk="0">
                  <a:moveTo>
                    <a:pt x="1978" y="1"/>
                  </a:moveTo>
                  <a:cubicBezTo>
                    <a:pt x="1500" y="1"/>
                    <a:pt x="1017" y="233"/>
                    <a:pt x="701" y="667"/>
                  </a:cubicBezTo>
                  <a:lnTo>
                    <a:pt x="519" y="915"/>
                  </a:lnTo>
                  <a:cubicBezTo>
                    <a:pt x="1" y="1629"/>
                    <a:pt x="138" y="2604"/>
                    <a:pt x="825" y="3074"/>
                  </a:cubicBezTo>
                  <a:lnTo>
                    <a:pt x="6386" y="6879"/>
                  </a:lnTo>
                  <a:cubicBezTo>
                    <a:pt x="6620" y="7040"/>
                    <a:pt x="6888" y="7118"/>
                    <a:pt x="7159" y="7118"/>
                  </a:cubicBezTo>
                  <a:cubicBezTo>
                    <a:pt x="7616" y="7118"/>
                    <a:pt x="8079" y="6896"/>
                    <a:pt x="8381" y="6484"/>
                  </a:cubicBezTo>
                  <a:cubicBezTo>
                    <a:pt x="8858" y="5828"/>
                    <a:pt x="8752" y="4932"/>
                    <a:pt x="8144" y="4465"/>
                  </a:cubicBezTo>
                  <a:lnTo>
                    <a:pt x="2857" y="304"/>
                  </a:lnTo>
                  <a:cubicBezTo>
                    <a:pt x="2599" y="99"/>
                    <a:pt x="2290" y="1"/>
                    <a:pt x="1978" y="1"/>
                  </a:cubicBezTo>
                  <a:close/>
                </a:path>
              </a:pathLst>
            </a:custGeom>
            <a:solidFill>
              <a:srgbClr val="FCB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56"/>
            <p:cNvSpPr/>
            <p:nvPr/>
          </p:nvSpPr>
          <p:spPr>
            <a:xfrm>
              <a:off x="3939921" y="3682281"/>
              <a:ext cx="53315" cy="36092"/>
            </a:xfrm>
            <a:custGeom>
              <a:avLst/>
              <a:gdLst/>
              <a:ahLst/>
              <a:cxnLst/>
              <a:rect l="l" t="t" r="r" b="b"/>
              <a:pathLst>
                <a:path w="1724" h="1167" extrusionOk="0">
                  <a:moveTo>
                    <a:pt x="1369" y="1"/>
                  </a:moveTo>
                  <a:cubicBezTo>
                    <a:pt x="1299" y="1"/>
                    <a:pt x="1227" y="14"/>
                    <a:pt x="1161" y="31"/>
                  </a:cubicBezTo>
                  <a:cubicBezTo>
                    <a:pt x="735" y="144"/>
                    <a:pt x="337" y="371"/>
                    <a:pt x="24" y="680"/>
                  </a:cubicBezTo>
                  <a:cubicBezTo>
                    <a:pt x="0" y="700"/>
                    <a:pt x="804" y="1150"/>
                    <a:pt x="913" y="1164"/>
                  </a:cubicBezTo>
                  <a:cubicBezTo>
                    <a:pt x="930" y="1166"/>
                    <a:pt x="945" y="1167"/>
                    <a:pt x="961" y="1167"/>
                  </a:cubicBezTo>
                  <a:cubicBezTo>
                    <a:pt x="1265" y="1167"/>
                    <a:pt x="1473" y="835"/>
                    <a:pt x="1596" y="580"/>
                  </a:cubicBezTo>
                  <a:cubicBezTo>
                    <a:pt x="1679" y="419"/>
                    <a:pt x="1723" y="203"/>
                    <a:pt x="1593" y="79"/>
                  </a:cubicBezTo>
                  <a:cubicBezTo>
                    <a:pt x="1533" y="21"/>
                    <a:pt x="1453" y="1"/>
                    <a:pt x="1369" y="1"/>
                  </a:cubicBezTo>
                  <a:close/>
                </a:path>
              </a:pathLst>
            </a:custGeom>
            <a:solidFill>
              <a:srgbClr val="FFB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56"/>
            <p:cNvSpPr/>
            <p:nvPr/>
          </p:nvSpPr>
          <p:spPr>
            <a:xfrm>
              <a:off x="3770667" y="3521204"/>
              <a:ext cx="248482" cy="220544"/>
            </a:xfrm>
            <a:custGeom>
              <a:avLst/>
              <a:gdLst/>
              <a:ahLst/>
              <a:cxnLst/>
              <a:rect l="l" t="t" r="r" b="b"/>
              <a:pathLst>
                <a:path w="8035" h="7131" extrusionOk="0">
                  <a:moveTo>
                    <a:pt x="1246" y="0"/>
                  </a:moveTo>
                  <a:cubicBezTo>
                    <a:pt x="1038" y="0"/>
                    <a:pt x="890" y="58"/>
                    <a:pt x="890" y="58"/>
                  </a:cubicBezTo>
                  <a:cubicBezTo>
                    <a:pt x="890" y="58"/>
                    <a:pt x="5027" y="5322"/>
                    <a:pt x="5758" y="5709"/>
                  </a:cubicBezTo>
                  <a:cubicBezTo>
                    <a:pt x="5909" y="5790"/>
                    <a:pt x="6060" y="5822"/>
                    <a:pt x="6202" y="5822"/>
                  </a:cubicBezTo>
                  <a:cubicBezTo>
                    <a:pt x="6746" y="5822"/>
                    <a:pt x="7183" y="5359"/>
                    <a:pt x="7183" y="5359"/>
                  </a:cubicBezTo>
                  <a:cubicBezTo>
                    <a:pt x="7183" y="5359"/>
                    <a:pt x="7660" y="5699"/>
                    <a:pt x="7299" y="6245"/>
                  </a:cubicBezTo>
                  <a:cubicBezTo>
                    <a:pt x="7078" y="6577"/>
                    <a:pt x="6581" y="6642"/>
                    <a:pt x="6225" y="6642"/>
                  </a:cubicBezTo>
                  <a:cubicBezTo>
                    <a:pt x="5997" y="6642"/>
                    <a:pt x="5827" y="6615"/>
                    <a:pt x="5827" y="6615"/>
                  </a:cubicBezTo>
                  <a:lnTo>
                    <a:pt x="1" y="3086"/>
                  </a:lnTo>
                  <a:lnTo>
                    <a:pt x="5562" y="6891"/>
                  </a:lnTo>
                  <a:cubicBezTo>
                    <a:pt x="5796" y="7052"/>
                    <a:pt x="6064" y="7130"/>
                    <a:pt x="6335" y="7130"/>
                  </a:cubicBezTo>
                  <a:cubicBezTo>
                    <a:pt x="6792" y="7130"/>
                    <a:pt x="7255" y="6908"/>
                    <a:pt x="7557" y="6496"/>
                  </a:cubicBezTo>
                  <a:cubicBezTo>
                    <a:pt x="8034" y="5840"/>
                    <a:pt x="7928" y="4944"/>
                    <a:pt x="7320" y="4477"/>
                  </a:cubicBezTo>
                  <a:lnTo>
                    <a:pt x="2033" y="316"/>
                  </a:lnTo>
                  <a:lnTo>
                    <a:pt x="1947" y="285"/>
                  </a:lnTo>
                  <a:cubicBezTo>
                    <a:pt x="1714" y="57"/>
                    <a:pt x="1451" y="0"/>
                    <a:pt x="1246" y="0"/>
                  </a:cubicBez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56"/>
            <p:cNvSpPr/>
            <p:nvPr/>
          </p:nvSpPr>
          <p:spPr>
            <a:xfrm>
              <a:off x="3776698" y="3412243"/>
              <a:ext cx="238927" cy="277822"/>
            </a:xfrm>
            <a:custGeom>
              <a:avLst/>
              <a:gdLst/>
              <a:ahLst/>
              <a:cxnLst/>
              <a:rect l="l" t="t" r="r" b="b"/>
              <a:pathLst>
                <a:path w="7726" h="8983" extrusionOk="0">
                  <a:moveTo>
                    <a:pt x="2030" y="0"/>
                  </a:moveTo>
                  <a:cubicBezTo>
                    <a:pt x="1716" y="0"/>
                    <a:pt x="1398" y="95"/>
                    <a:pt x="1121" y="292"/>
                  </a:cubicBezTo>
                  <a:lnTo>
                    <a:pt x="870" y="471"/>
                  </a:lnTo>
                  <a:cubicBezTo>
                    <a:pt x="152" y="982"/>
                    <a:pt x="1" y="1985"/>
                    <a:pt x="533" y="2689"/>
                  </a:cubicBezTo>
                  <a:lnTo>
                    <a:pt x="4838" y="8381"/>
                  </a:lnTo>
                  <a:cubicBezTo>
                    <a:pt x="5130" y="8774"/>
                    <a:pt x="5580" y="8983"/>
                    <a:pt x="6036" y="8983"/>
                  </a:cubicBezTo>
                  <a:cubicBezTo>
                    <a:pt x="6337" y="8983"/>
                    <a:pt x="6640" y="8892"/>
                    <a:pt x="6902" y="8704"/>
                  </a:cubicBezTo>
                  <a:cubicBezTo>
                    <a:pt x="7565" y="8233"/>
                    <a:pt x="7726" y="7320"/>
                    <a:pt x="7269" y="6650"/>
                  </a:cubicBezTo>
                  <a:lnTo>
                    <a:pt x="3335" y="704"/>
                  </a:lnTo>
                  <a:cubicBezTo>
                    <a:pt x="3034" y="246"/>
                    <a:pt x="2537" y="0"/>
                    <a:pt x="2030" y="0"/>
                  </a:cubicBezTo>
                  <a:close/>
                </a:path>
              </a:pathLst>
            </a:custGeom>
            <a:solidFill>
              <a:srgbClr val="FCB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56"/>
            <p:cNvSpPr/>
            <p:nvPr/>
          </p:nvSpPr>
          <p:spPr>
            <a:xfrm>
              <a:off x="3793181" y="3433986"/>
              <a:ext cx="222444" cy="256080"/>
            </a:xfrm>
            <a:custGeom>
              <a:avLst/>
              <a:gdLst/>
              <a:ahLst/>
              <a:cxnLst/>
              <a:rect l="l" t="t" r="r" b="b"/>
              <a:pathLst>
                <a:path w="7193" h="8280" extrusionOk="0">
                  <a:moveTo>
                    <a:pt x="2802" y="1"/>
                  </a:moveTo>
                  <a:lnTo>
                    <a:pt x="6438" y="6139"/>
                  </a:lnTo>
                  <a:cubicBezTo>
                    <a:pt x="6438" y="6139"/>
                    <a:pt x="6791" y="7050"/>
                    <a:pt x="6064" y="7602"/>
                  </a:cubicBezTo>
                  <a:cubicBezTo>
                    <a:pt x="5868" y="7750"/>
                    <a:pt x="5671" y="7804"/>
                    <a:pt x="5489" y="7804"/>
                  </a:cubicBezTo>
                  <a:cubicBezTo>
                    <a:pt x="4991" y="7804"/>
                    <a:pt x="4597" y="7400"/>
                    <a:pt x="4597" y="7400"/>
                  </a:cubicBezTo>
                  <a:lnTo>
                    <a:pt x="0" y="1986"/>
                  </a:lnTo>
                  <a:lnTo>
                    <a:pt x="4305" y="7678"/>
                  </a:lnTo>
                  <a:cubicBezTo>
                    <a:pt x="4597" y="8071"/>
                    <a:pt x="5047" y="8280"/>
                    <a:pt x="5503" y="8280"/>
                  </a:cubicBezTo>
                  <a:cubicBezTo>
                    <a:pt x="5804" y="8280"/>
                    <a:pt x="6107" y="8189"/>
                    <a:pt x="6369" y="8001"/>
                  </a:cubicBezTo>
                  <a:cubicBezTo>
                    <a:pt x="7032" y="7530"/>
                    <a:pt x="7193" y="6617"/>
                    <a:pt x="6736" y="5947"/>
                  </a:cubicBezTo>
                  <a:lnTo>
                    <a:pt x="2802" y="1"/>
                  </a:ln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56"/>
            <p:cNvSpPr/>
            <p:nvPr/>
          </p:nvSpPr>
          <p:spPr>
            <a:xfrm>
              <a:off x="3848691" y="3456193"/>
              <a:ext cx="413096" cy="359378"/>
            </a:xfrm>
            <a:custGeom>
              <a:avLst/>
              <a:gdLst/>
              <a:ahLst/>
              <a:cxnLst/>
              <a:rect l="l" t="t" r="r" b="b"/>
              <a:pathLst>
                <a:path w="13358" h="11620" extrusionOk="0">
                  <a:moveTo>
                    <a:pt x="1872" y="1"/>
                  </a:moveTo>
                  <a:cubicBezTo>
                    <a:pt x="1082" y="1"/>
                    <a:pt x="371" y="549"/>
                    <a:pt x="200" y="1353"/>
                  </a:cubicBezTo>
                  <a:cubicBezTo>
                    <a:pt x="1" y="2280"/>
                    <a:pt x="588" y="3190"/>
                    <a:pt x="1515" y="3386"/>
                  </a:cubicBezTo>
                  <a:lnTo>
                    <a:pt x="6064" y="4361"/>
                  </a:lnTo>
                  <a:cubicBezTo>
                    <a:pt x="6064" y="4361"/>
                    <a:pt x="7252" y="4602"/>
                    <a:pt x="7194" y="5429"/>
                  </a:cubicBezTo>
                  <a:cubicBezTo>
                    <a:pt x="7139" y="6253"/>
                    <a:pt x="6177" y="8454"/>
                    <a:pt x="7949" y="10644"/>
                  </a:cubicBezTo>
                  <a:cubicBezTo>
                    <a:pt x="8508" y="11337"/>
                    <a:pt x="9262" y="11620"/>
                    <a:pt x="10023" y="11620"/>
                  </a:cubicBezTo>
                  <a:cubicBezTo>
                    <a:pt x="11672" y="11620"/>
                    <a:pt x="13357" y="10290"/>
                    <a:pt x="13181" y="8913"/>
                  </a:cubicBezTo>
                  <a:cubicBezTo>
                    <a:pt x="12921" y="6905"/>
                    <a:pt x="11471" y="2136"/>
                    <a:pt x="9381" y="1580"/>
                  </a:cubicBezTo>
                  <a:cubicBezTo>
                    <a:pt x="7290" y="1024"/>
                    <a:pt x="6782" y="1013"/>
                    <a:pt x="6782" y="1013"/>
                  </a:cubicBezTo>
                  <a:lnTo>
                    <a:pt x="6730" y="1003"/>
                  </a:lnTo>
                  <a:lnTo>
                    <a:pt x="2229" y="38"/>
                  </a:lnTo>
                  <a:cubicBezTo>
                    <a:pt x="2110" y="13"/>
                    <a:pt x="1990" y="1"/>
                    <a:pt x="1872" y="1"/>
                  </a:cubicBezTo>
                  <a:close/>
                </a:path>
              </a:pathLst>
            </a:custGeom>
            <a:solidFill>
              <a:srgbClr val="FCB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56"/>
            <p:cNvSpPr/>
            <p:nvPr/>
          </p:nvSpPr>
          <p:spPr>
            <a:xfrm>
              <a:off x="3848691" y="3456193"/>
              <a:ext cx="290107" cy="329192"/>
            </a:xfrm>
            <a:custGeom>
              <a:avLst/>
              <a:gdLst/>
              <a:ahLst/>
              <a:cxnLst/>
              <a:rect l="l" t="t" r="r" b="b"/>
              <a:pathLst>
                <a:path w="9381" h="10644" extrusionOk="0">
                  <a:moveTo>
                    <a:pt x="1872" y="1"/>
                  </a:moveTo>
                  <a:cubicBezTo>
                    <a:pt x="1082" y="1"/>
                    <a:pt x="371" y="549"/>
                    <a:pt x="200" y="1353"/>
                  </a:cubicBezTo>
                  <a:cubicBezTo>
                    <a:pt x="1" y="2280"/>
                    <a:pt x="1209" y="3938"/>
                    <a:pt x="2126" y="4165"/>
                  </a:cubicBezTo>
                  <a:cubicBezTo>
                    <a:pt x="3050" y="4396"/>
                    <a:pt x="3931" y="4460"/>
                    <a:pt x="4625" y="4460"/>
                  </a:cubicBezTo>
                  <a:cubicBezTo>
                    <a:pt x="5086" y="4460"/>
                    <a:pt x="5465" y="4431"/>
                    <a:pt x="5717" y="4405"/>
                  </a:cubicBezTo>
                  <a:cubicBezTo>
                    <a:pt x="5777" y="4399"/>
                    <a:pt x="5836" y="4396"/>
                    <a:pt x="5896" y="4396"/>
                  </a:cubicBezTo>
                  <a:cubicBezTo>
                    <a:pt x="6194" y="4396"/>
                    <a:pt x="6488" y="4475"/>
                    <a:pt x="6737" y="4635"/>
                  </a:cubicBezTo>
                  <a:cubicBezTo>
                    <a:pt x="6995" y="4803"/>
                    <a:pt x="7221" y="5055"/>
                    <a:pt x="7194" y="5429"/>
                  </a:cubicBezTo>
                  <a:cubicBezTo>
                    <a:pt x="7139" y="6253"/>
                    <a:pt x="6177" y="8454"/>
                    <a:pt x="7949" y="10644"/>
                  </a:cubicBezTo>
                  <a:cubicBezTo>
                    <a:pt x="7949" y="10644"/>
                    <a:pt x="7554" y="7616"/>
                    <a:pt x="8134" y="5401"/>
                  </a:cubicBezTo>
                  <a:cubicBezTo>
                    <a:pt x="8714" y="3183"/>
                    <a:pt x="2727" y="4234"/>
                    <a:pt x="2027" y="3492"/>
                  </a:cubicBezTo>
                  <a:cubicBezTo>
                    <a:pt x="1326" y="2748"/>
                    <a:pt x="656" y="412"/>
                    <a:pt x="1827" y="361"/>
                  </a:cubicBezTo>
                  <a:cubicBezTo>
                    <a:pt x="1837" y="361"/>
                    <a:pt x="1847" y="361"/>
                    <a:pt x="1859" y="361"/>
                  </a:cubicBezTo>
                  <a:cubicBezTo>
                    <a:pt x="2699" y="361"/>
                    <a:pt x="9381" y="1580"/>
                    <a:pt x="9381" y="1580"/>
                  </a:cubicBezTo>
                  <a:cubicBezTo>
                    <a:pt x="7290" y="1024"/>
                    <a:pt x="6782" y="1013"/>
                    <a:pt x="6782" y="1013"/>
                  </a:cubicBezTo>
                  <a:lnTo>
                    <a:pt x="6730" y="1003"/>
                  </a:lnTo>
                  <a:lnTo>
                    <a:pt x="2229" y="38"/>
                  </a:lnTo>
                  <a:cubicBezTo>
                    <a:pt x="2110" y="13"/>
                    <a:pt x="1990" y="1"/>
                    <a:pt x="1872" y="1"/>
                  </a:cubicBez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56"/>
            <p:cNvSpPr/>
            <p:nvPr/>
          </p:nvSpPr>
          <p:spPr>
            <a:xfrm>
              <a:off x="3934694" y="3621537"/>
              <a:ext cx="180757" cy="211266"/>
            </a:xfrm>
            <a:custGeom>
              <a:avLst/>
              <a:gdLst/>
              <a:ahLst/>
              <a:cxnLst/>
              <a:rect l="l" t="t" r="r" b="b"/>
              <a:pathLst>
                <a:path w="5845" h="6831" extrusionOk="0">
                  <a:moveTo>
                    <a:pt x="4161" y="1"/>
                  </a:moveTo>
                  <a:cubicBezTo>
                    <a:pt x="4008" y="1"/>
                    <a:pt x="3841" y="153"/>
                    <a:pt x="3667" y="543"/>
                  </a:cubicBezTo>
                  <a:cubicBezTo>
                    <a:pt x="3324" y="1316"/>
                    <a:pt x="3324" y="2197"/>
                    <a:pt x="3087" y="3011"/>
                  </a:cubicBezTo>
                  <a:cubicBezTo>
                    <a:pt x="2853" y="3815"/>
                    <a:pt x="2232" y="4636"/>
                    <a:pt x="1397" y="4636"/>
                  </a:cubicBezTo>
                  <a:cubicBezTo>
                    <a:pt x="1391" y="4636"/>
                    <a:pt x="1384" y="4635"/>
                    <a:pt x="1377" y="4635"/>
                  </a:cubicBezTo>
                  <a:cubicBezTo>
                    <a:pt x="1158" y="4633"/>
                    <a:pt x="937" y="4574"/>
                    <a:pt x="721" y="4574"/>
                  </a:cubicBezTo>
                  <a:cubicBezTo>
                    <a:pt x="650" y="4574"/>
                    <a:pt x="579" y="4580"/>
                    <a:pt x="509" y="4597"/>
                  </a:cubicBezTo>
                  <a:cubicBezTo>
                    <a:pt x="224" y="4666"/>
                    <a:pt x="1" y="5051"/>
                    <a:pt x="217" y="5246"/>
                  </a:cubicBezTo>
                  <a:cubicBezTo>
                    <a:pt x="552" y="5161"/>
                    <a:pt x="896" y="5120"/>
                    <a:pt x="1241" y="5120"/>
                  </a:cubicBezTo>
                  <a:cubicBezTo>
                    <a:pt x="2242" y="5120"/>
                    <a:pt x="3247" y="5467"/>
                    <a:pt x="4017" y="6108"/>
                  </a:cubicBezTo>
                  <a:cubicBezTo>
                    <a:pt x="4293" y="6334"/>
                    <a:pt x="4543" y="6599"/>
                    <a:pt x="4869" y="6743"/>
                  </a:cubicBezTo>
                  <a:cubicBezTo>
                    <a:pt x="4997" y="6800"/>
                    <a:pt x="5142" y="6831"/>
                    <a:pt x="5283" y="6831"/>
                  </a:cubicBezTo>
                  <a:cubicBezTo>
                    <a:pt x="5503" y="6831"/>
                    <a:pt x="5715" y="6755"/>
                    <a:pt x="5844" y="6582"/>
                  </a:cubicBezTo>
                  <a:cubicBezTo>
                    <a:pt x="5261" y="5092"/>
                    <a:pt x="5014" y="3533"/>
                    <a:pt x="4996" y="1940"/>
                  </a:cubicBezTo>
                  <a:cubicBezTo>
                    <a:pt x="4991" y="1531"/>
                    <a:pt x="4645" y="1"/>
                    <a:pt x="4161" y="1"/>
                  </a:cubicBez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56"/>
            <p:cNvSpPr/>
            <p:nvPr/>
          </p:nvSpPr>
          <p:spPr>
            <a:xfrm>
              <a:off x="3916108" y="3827336"/>
              <a:ext cx="298705" cy="892784"/>
            </a:xfrm>
            <a:custGeom>
              <a:avLst/>
              <a:gdLst/>
              <a:ahLst/>
              <a:cxnLst/>
              <a:rect l="l" t="t" r="r" b="b"/>
              <a:pathLst>
                <a:path w="9659" h="28867" extrusionOk="0">
                  <a:moveTo>
                    <a:pt x="1" y="0"/>
                  </a:moveTo>
                  <a:lnTo>
                    <a:pt x="1" y="0"/>
                  </a:lnTo>
                  <a:cubicBezTo>
                    <a:pt x="1505" y="1576"/>
                    <a:pt x="3290" y="3090"/>
                    <a:pt x="4742" y="4353"/>
                  </a:cubicBezTo>
                  <a:lnTo>
                    <a:pt x="4276" y="26756"/>
                  </a:lnTo>
                  <a:cubicBezTo>
                    <a:pt x="4314" y="27525"/>
                    <a:pt x="4536" y="28239"/>
                    <a:pt x="4890" y="28867"/>
                  </a:cubicBezTo>
                  <a:cubicBezTo>
                    <a:pt x="5330" y="28572"/>
                    <a:pt x="5415" y="27951"/>
                    <a:pt x="5447" y="27415"/>
                  </a:cubicBezTo>
                  <a:cubicBezTo>
                    <a:pt x="5821" y="21025"/>
                    <a:pt x="6195" y="14626"/>
                    <a:pt x="5913" y="8237"/>
                  </a:cubicBezTo>
                  <a:cubicBezTo>
                    <a:pt x="5865" y="7120"/>
                    <a:pt x="5848" y="5868"/>
                    <a:pt x="6621" y="5068"/>
                  </a:cubicBezTo>
                  <a:cubicBezTo>
                    <a:pt x="7386" y="4282"/>
                    <a:pt x="8708" y="4195"/>
                    <a:pt x="9388" y="3334"/>
                  </a:cubicBezTo>
                  <a:cubicBezTo>
                    <a:pt x="9552" y="3124"/>
                    <a:pt x="9659" y="2802"/>
                    <a:pt x="9470" y="2616"/>
                  </a:cubicBezTo>
                  <a:cubicBezTo>
                    <a:pt x="9398" y="2544"/>
                    <a:pt x="9309" y="2515"/>
                    <a:pt x="9214" y="2515"/>
                  </a:cubicBezTo>
                  <a:cubicBezTo>
                    <a:pt x="9028" y="2515"/>
                    <a:pt x="8816" y="2623"/>
                    <a:pt x="8646" y="2723"/>
                  </a:cubicBezTo>
                  <a:cubicBezTo>
                    <a:pt x="7984" y="3107"/>
                    <a:pt x="7229" y="3287"/>
                    <a:pt x="6470" y="3287"/>
                  </a:cubicBezTo>
                  <a:cubicBezTo>
                    <a:pt x="5568" y="3287"/>
                    <a:pt x="4659" y="3033"/>
                    <a:pt x="3894" y="2564"/>
                  </a:cubicBezTo>
                  <a:cubicBezTo>
                    <a:pt x="3153" y="2108"/>
                    <a:pt x="1560" y="940"/>
                    <a:pt x="1" y="0"/>
                  </a:cubicBez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56"/>
            <p:cNvSpPr/>
            <p:nvPr/>
          </p:nvSpPr>
          <p:spPr>
            <a:xfrm>
              <a:off x="3901697" y="3485482"/>
              <a:ext cx="70602" cy="69123"/>
            </a:xfrm>
            <a:custGeom>
              <a:avLst/>
              <a:gdLst/>
              <a:ahLst/>
              <a:cxnLst/>
              <a:rect l="l" t="t" r="r" b="b"/>
              <a:pathLst>
                <a:path w="2283" h="2235" extrusionOk="0">
                  <a:moveTo>
                    <a:pt x="732" y="0"/>
                  </a:moveTo>
                  <a:cubicBezTo>
                    <a:pt x="485" y="0"/>
                    <a:pt x="262" y="54"/>
                    <a:pt x="172" y="248"/>
                  </a:cubicBezTo>
                  <a:cubicBezTo>
                    <a:pt x="0" y="619"/>
                    <a:pt x="484" y="1529"/>
                    <a:pt x="563" y="1920"/>
                  </a:cubicBezTo>
                  <a:cubicBezTo>
                    <a:pt x="590" y="2020"/>
                    <a:pt x="625" y="2126"/>
                    <a:pt x="711" y="2185"/>
                  </a:cubicBezTo>
                  <a:cubicBezTo>
                    <a:pt x="769" y="2226"/>
                    <a:pt x="841" y="2234"/>
                    <a:pt x="914" y="2234"/>
                  </a:cubicBezTo>
                  <a:cubicBezTo>
                    <a:pt x="932" y="2234"/>
                    <a:pt x="951" y="2234"/>
                    <a:pt x="969" y="2233"/>
                  </a:cubicBezTo>
                  <a:cubicBezTo>
                    <a:pt x="1270" y="2229"/>
                    <a:pt x="1573" y="2222"/>
                    <a:pt x="1875" y="2219"/>
                  </a:cubicBezTo>
                  <a:cubicBezTo>
                    <a:pt x="1953" y="2216"/>
                    <a:pt x="2032" y="2213"/>
                    <a:pt x="2097" y="2171"/>
                  </a:cubicBezTo>
                  <a:cubicBezTo>
                    <a:pt x="2177" y="2116"/>
                    <a:pt x="2200" y="2010"/>
                    <a:pt x="2218" y="1913"/>
                  </a:cubicBezTo>
                  <a:cubicBezTo>
                    <a:pt x="2283" y="1529"/>
                    <a:pt x="2276" y="1131"/>
                    <a:pt x="2197" y="746"/>
                  </a:cubicBezTo>
                  <a:cubicBezTo>
                    <a:pt x="2153" y="527"/>
                    <a:pt x="2070" y="289"/>
                    <a:pt x="1875" y="177"/>
                  </a:cubicBezTo>
                  <a:cubicBezTo>
                    <a:pt x="1761" y="111"/>
                    <a:pt x="1624" y="97"/>
                    <a:pt x="1494" y="83"/>
                  </a:cubicBezTo>
                  <a:cubicBezTo>
                    <a:pt x="1315" y="69"/>
                    <a:pt x="1009" y="0"/>
                    <a:pt x="732" y="0"/>
                  </a:cubicBezTo>
                  <a:close/>
                </a:path>
              </a:pathLst>
            </a:custGeom>
            <a:solidFill>
              <a:srgbClr val="FFB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56"/>
            <p:cNvSpPr/>
            <p:nvPr/>
          </p:nvSpPr>
          <p:spPr>
            <a:xfrm>
              <a:off x="3926221" y="3609970"/>
              <a:ext cx="63520" cy="54061"/>
            </a:xfrm>
            <a:custGeom>
              <a:avLst/>
              <a:gdLst/>
              <a:ahLst/>
              <a:cxnLst/>
              <a:rect l="l" t="t" r="r" b="b"/>
              <a:pathLst>
                <a:path w="2054" h="1748" extrusionOk="0">
                  <a:moveTo>
                    <a:pt x="1487" y="0"/>
                  </a:moveTo>
                  <a:cubicBezTo>
                    <a:pt x="944" y="264"/>
                    <a:pt x="443" y="608"/>
                    <a:pt x="0" y="1020"/>
                  </a:cubicBezTo>
                  <a:cubicBezTo>
                    <a:pt x="148" y="1208"/>
                    <a:pt x="295" y="1401"/>
                    <a:pt x="485" y="1549"/>
                  </a:cubicBezTo>
                  <a:cubicBezTo>
                    <a:pt x="658" y="1689"/>
                    <a:pt x="818" y="1747"/>
                    <a:pt x="970" y="1747"/>
                  </a:cubicBezTo>
                  <a:cubicBezTo>
                    <a:pt x="1273" y="1747"/>
                    <a:pt x="1542" y="1513"/>
                    <a:pt x="1819" y="1236"/>
                  </a:cubicBezTo>
                  <a:cubicBezTo>
                    <a:pt x="1892" y="1164"/>
                    <a:pt x="1964" y="1081"/>
                    <a:pt x="1995" y="982"/>
                  </a:cubicBezTo>
                  <a:cubicBezTo>
                    <a:pt x="2053" y="800"/>
                    <a:pt x="1957" y="604"/>
                    <a:pt x="1837" y="454"/>
                  </a:cubicBezTo>
                  <a:cubicBezTo>
                    <a:pt x="1716" y="305"/>
                    <a:pt x="1566" y="175"/>
                    <a:pt x="1487" y="0"/>
                  </a:cubicBezTo>
                  <a:close/>
                </a:path>
              </a:pathLst>
            </a:custGeom>
            <a:solidFill>
              <a:srgbClr val="FFB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56"/>
            <p:cNvSpPr/>
            <p:nvPr/>
          </p:nvSpPr>
          <p:spPr>
            <a:xfrm>
              <a:off x="3668089" y="4719843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56"/>
            <p:cNvSpPr/>
            <p:nvPr/>
          </p:nvSpPr>
          <p:spPr>
            <a:xfrm>
              <a:off x="3718218" y="4713224"/>
              <a:ext cx="1299" cy="278"/>
            </a:xfrm>
            <a:custGeom>
              <a:avLst/>
              <a:gdLst/>
              <a:ahLst/>
              <a:cxnLst/>
              <a:rect l="l" t="t" r="r" b="b"/>
              <a:pathLst>
                <a:path w="42" h="9" extrusionOk="0">
                  <a:moveTo>
                    <a:pt x="1" y="8"/>
                  </a:moveTo>
                  <a:cubicBezTo>
                    <a:pt x="14" y="4"/>
                    <a:pt x="28" y="4"/>
                    <a:pt x="42" y="1"/>
                  </a:cubicBezTo>
                  <a:cubicBezTo>
                    <a:pt x="28" y="4"/>
                    <a:pt x="14" y="4"/>
                    <a:pt x="1" y="8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6"/>
            <p:cNvSpPr/>
            <p:nvPr/>
          </p:nvSpPr>
          <p:spPr>
            <a:xfrm>
              <a:off x="3703993" y="4714833"/>
              <a:ext cx="4824" cy="680"/>
            </a:xfrm>
            <a:custGeom>
              <a:avLst/>
              <a:gdLst/>
              <a:ahLst/>
              <a:cxnLst/>
              <a:rect l="l" t="t" r="r" b="b"/>
              <a:pathLst>
                <a:path w="156" h="22" extrusionOk="0">
                  <a:moveTo>
                    <a:pt x="0" y="21"/>
                  </a:moveTo>
                  <a:cubicBezTo>
                    <a:pt x="52" y="14"/>
                    <a:pt x="103" y="7"/>
                    <a:pt x="155" y="1"/>
                  </a:cubicBezTo>
                  <a:cubicBezTo>
                    <a:pt x="103" y="7"/>
                    <a:pt x="52" y="14"/>
                    <a:pt x="0" y="2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6"/>
            <p:cNvSpPr/>
            <p:nvPr/>
          </p:nvSpPr>
          <p:spPr>
            <a:xfrm>
              <a:off x="3680830" y="4717276"/>
              <a:ext cx="9494" cy="1175"/>
            </a:xfrm>
            <a:custGeom>
              <a:avLst/>
              <a:gdLst/>
              <a:ahLst/>
              <a:cxnLst/>
              <a:rect l="l" t="t" r="r" b="b"/>
              <a:pathLst>
                <a:path w="307" h="38" extrusionOk="0">
                  <a:moveTo>
                    <a:pt x="1" y="38"/>
                  </a:moveTo>
                  <a:cubicBezTo>
                    <a:pt x="104" y="25"/>
                    <a:pt x="207" y="14"/>
                    <a:pt x="307" y="1"/>
                  </a:cubicBezTo>
                  <a:cubicBezTo>
                    <a:pt x="207" y="14"/>
                    <a:pt x="104" y="25"/>
                    <a:pt x="1" y="38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6"/>
            <p:cNvSpPr/>
            <p:nvPr/>
          </p:nvSpPr>
          <p:spPr>
            <a:xfrm>
              <a:off x="4345813" y="4286688"/>
              <a:ext cx="124" cy="31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6"/>
            <p:cNvSpPr/>
            <p:nvPr/>
          </p:nvSpPr>
          <p:spPr>
            <a:xfrm>
              <a:off x="3692953" y="4716101"/>
              <a:ext cx="6711" cy="866"/>
            </a:xfrm>
            <a:custGeom>
              <a:avLst/>
              <a:gdLst/>
              <a:ahLst/>
              <a:cxnLst/>
              <a:rect l="l" t="t" r="r" b="b"/>
              <a:pathLst>
                <a:path w="217" h="28" extrusionOk="0">
                  <a:moveTo>
                    <a:pt x="0" y="28"/>
                  </a:moveTo>
                  <a:cubicBezTo>
                    <a:pt x="72" y="21"/>
                    <a:pt x="145" y="11"/>
                    <a:pt x="216" y="1"/>
                  </a:cubicBezTo>
                  <a:cubicBezTo>
                    <a:pt x="145" y="11"/>
                    <a:pt x="72" y="21"/>
                    <a:pt x="0" y="28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6"/>
            <p:cNvSpPr/>
            <p:nvPr/>
          </p:nvSpPr>
          <p:spPr>
            <a:xfrm>
              <a:off x="3668089" y="4718761"/>
              <a:ext cx="10143" cy="1113"/>
            </a:xfrm>
            <a:custGeom>
              <a:avLst/>
              <a:gdLst/>
              <a:ahLst/>
              <a:cxnLst/>
              <a:rect l="l" t="t" r="r" b="b"/>
              <a:pathLst>
                <a:path w="328" h="36" extrusionOk="0">
                  <a:moveTo>
                    <a:pt x="327" y="0"/>
                  </a:moveTo>
                  <a:cubicBezTo>
                    <a:pt x="221" y="10"/>
                    <a:pt x="111" y="21"/>
                    <a:pt x="1" y="35"/>
                  </a:cubicBezTo>
                  <a:cubicBezTo>
                    <a:pt x="111" y="21"/>
                    <a:pt x="221" y="10"/>
                    <a:pt x="327" y="0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6"/>
            <p:cNvSpPr/>
            <p:nvPr/>
          </p:nvSpPr>
          <p:spPr>
            <a:xfrm>
              <a:off x="4345905" y="4286255"/>
              <a:ext cx="247" cy="247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1"/>
                  </a:moveTo>
                  <a:lnTo>
                    <a:pt x="8" y="1"/>
                  </a:lnTo>
                  <a:cubicBezTo>
                    <a:pt x="8" y="1"/>
                    <a:pt x="4" y="4"/>
                    <a:pt x="1" y="7"/>
                  </a:cubicBezTo>
                  <a:cubicBezTo>
                    <a:pt x="4" y="4"/>
                    <a:pt x="8" y="1"/>
                    <a:pt x="8" y="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6"/>
            <p:cNvSpPr/>
            <p:nvPr/>
          </p:nvSpPr>
          <p:spPr>
            <a:xfrm>
              <a:off x="3678201" y="4718420"/>
              <a:ext cx="2660" cy="371"/>
            </a:xfrm>
            <a:custGeom>
              <a:avLst/>
              <a:gdLst/>
              <a:ahLst/>
              <a:cxnLst/>
              <a:rect l="l" t="t" r="r" b="b"/>
              <a:pathLst>
                <a:path w="86" h="12" extrusionOk="0">
                  <a:moveTo>
                    <a:pt x="0" y="11"/>
                  </a:moveTo>
                  <a:cubicBezTo>
                    <a:pt x="27" y="8"/>
                    <a:pt x="59" y="5"/>
                    <a:pt x="86" y="1"/>
                  </a:cubicBezTo>
                  <a:cubicBezTo>
                    <a:pt x="59" y="5"/>
                    <a:pt x="27" y="8"/>
                    <a:pt x="0" y="11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6"/>
            <p:cNvSpPr/>
            <p:nvPr/>
          </p:nvSpPr>
          <p:spPr>
            <a:xfrm>
              <a:off x="3699632" y="4715482"/>
              <a:ext cx="4391" cy="649"/>
            </a:xfrm>
            <a:custGeom>
              <a:avLst/>
              <a:gdLst/>
              <a:ahLst/>
              <a:cxnLst/>
              <a:rect l="l" t="t" r="r" b="b"/>
              <a:pathLst>
                <a:path w="142" h="21" extrusionOk="0">
                  <a:moveTo>
                    <a:pt x="0" y="21"/>
                  </a:moveTo>
                  <a:cubicBezTo>
                    <a:pt x="49" y="13"/>
                    <a:pt x="93" y="7"/>
                    <a:pt x="141" y="0"/>
                  </a:cubicBezTo>
                  <a:cubicBezTo>
                    <a:pt x="93" y="7"/>
                    <a:pt x="49" y="13"/>
                    <a:pt x="0" y="21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56"/>
            <p:cNvSpPr/>
            <p:nvPr/>
          </p:nvSpPr>
          <p:spPr>
            <a:xfrm>
              <a:off x="3708786" y="4713472"/>
              <a:ext cx="9463" cy="1392"/>
            </a:xfrm>
            <a:custGeom>
              <a:avLst/>
              <a:gdLst/>
              <a:ahLst/>
              <a:cxnLst/>
              <a:rect l="l" t="t" r="r" b="b"/>
              <a:pathLst>
                <a:path w="306" h="45" extrusionOk="0">
                  <a:moveTo>
                    <a:pt x="0" y="45"/>
                  </a:moveTo>
                  <a:cubicBezTo>
                    <a:pt x="103" y="31"/>
                    <a:pt x="203" y="17"/>
                    <a:pt x="306" y="0"/>
                  </a:cubicBezTo>
                  <a:cubicBezTo>
                    <a:pt x="203" y="17"/>
                    <a:pt x="103" y="31"/>
                    <a:pt x="0" y="45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56"/>
            <p:cNvSpPr/>
            <p:nvPr/>
          </p:nvSpPr>
          <p:spPr>
            <a:xfrm>
              <a:off x="3690293" y="4716936"/>
              <a:ext cx="2690" cy="371"/>
            </a:xfrm>
            <a:custGeom>
              <a:avLst/>
              <a:gdLst/>
              <a:ahLst/>
              <a:cxnLst/>
              <a:rect l="l" t="t" r="r" b="b"/>
              <a:pathLst>
                <a:path w="87" h="12" extrusionOk="0">
                  <a:moveTo>
                    <a:pt x="1" y="12"/>
                  </a:moveTo>
                  <a:cubicBezTo>
                    <a:pt x="28" y="8"/>
                    <a:pt x="55" y="4"/>
                    <a:pt x="86" y="1"/>
                  </a:cubicBezTo>
                  <a:cubicBezTo>
                    <a:pt x="55" y="4"/>
                    <a:pt x="28" y="8"/>
                    <a:pt x="1" y="12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6"/>
            <p:cNvSpPr/>
            <p:nvPr/>
          </p:nvSpPr>
          <p:spPr>
            <a:xfrm>
              <a:off x="3719486" y="4672553"/>
              <a:ext cx="163129" cy="40701"/>
            </a:xfrm>
            <a:custGeom>
              <a:avLst/>
              <a:gdLst/>
              <a:ahLst/>
              <a:cxnLst/>
              <a:rect l="l" t="t" r="r" b="b"/>
              <a:pathLst>
                <a:path w="5275" h="1316" extrusionOk="0">
                  <a:moveTo>
                    <a:pt x="5274" y="1"/>
                  </a:moveTo>
                  <a:cubicBezTo>
                    <a:pt x="3664" y="567"/>
                    <a:pt x="1909" y="1021"/>
                    <a:pt x="1" y="1316"/>
                  </a:cubicBezTo>
                  <a:cubicBezTo>
                    <a:pt x="1909" y="1024"/>
                    <a:pt x="3664" y="571"/>
                    <a:pt x="5274" y="5"/>
                  </a:cubicBezTo>
                  <a:lnTo>
                    <a:pt x="5274" y="1"/>
                  </a:ln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6"/>
            <p:cNvSpPr/>
            <p:nvPr/>
          </p:nvSpPr>
          <p:spPr>
            <a:xfrm>
              <a:off x="3668089" y="4672677"/>
              <a:ext cx="412942" cy="471057"/>
            </a:xfrm>
            <a:custGeom>
              <a:avLst/>
              <a:gdLst/>
              <a:ahLst/>
              <a:cxnLst/>
              <a:rect l="l" t="t" r="r" b="b"/>
              <a:pathLst>
                <a:path w="13353" h="15231" extrusionOk="0">
                  <a:moveTo>
                    <a:pt x="6936" y="1"/>
                  </a:moveTo>
                  <a:cubicBezTo>
                    <a:pt x="5326" y="567"/>
                    <a:pt x="3571" y="1020"/>
                    <a:pt x="1663" y="1312"/>
                  </a:cubicBezTo>
                  <a:cubicBezTo>
                    <a:pt x="1649" y="1315"/>
                    <a:pt x="1635" y="1315"/>
                    <a:pt x="1622" y="1319"/>
                  </a:cubicBezTo>
                  <a:cubicBezTo>
                    <a:pt x="1519" y="1336"/>
                    <a:pt x="1419" y="1350"/>
                    <a:pt x="1316" y="1364"/>
                  </a:cubicBezTo>
                  <a:cubicBezTo>
                    <a:pt x="1264" y="1370"/>
                    <a:pt x="1213" y="1377"/>
                    <a:pt x="1161" y="1384"/>
                  </a:cubicBezTo>
                  <a:cubicBezTo>
                    <a:pt x="1113" y="1391"/>
                    <a:pt x="1069" y="1397"/>
                    <a:pt x="1020" y="1405"/>
                  </a:cubicBezTo>
                  <a:cubicBezTo>
                    <a:pt x="949" y="1415"/>
                    <a:pt x="876" y="1425"/>
                    <a:pt x="804" y="1432"/>
                  </a:cubicBezTo>
                  <a:cubicBezTo>
                    <a:pt x="773" y="1435"/>
                    <a:pt x="746" y="1439"/>
                    <a:pt x="719" y="1443"/>
                  </a:cubicBezTo>
                  <a:cubicBezTo>
                    <a:pt x="619" y="1456"/>
                    <a:pt x="516" y="1467"/>
                    <a:pt x="413" y="1480"/>
                  </a:cubicBezTo>
                  <a:cubicBezTo>
                    <a:pt x="386" y="1484"/>
                    <a:pt x="354" y="1487"/>
                    <a:pt x="327" y="1490"/>
                  </a:cubicBezTo>
                  <a:cubicBezTo>
                    <a:pt x="221" y="1500"/>
                    <a:pt x="111" y="1511"/>
                    <a:pt x="1" y="1525"/>
                  </a:cubicBezTo>
                  <a:cubicBezTo>
                    <a:pt x="145" y="2641"/>
                    <a:pt x="2034" y="8453"/>
                    <a:pt x="4324" y="15230"/>
                  </a:cubicBezTo>
                  <a:lnTo>
                    <a:pt x="12028" y="15230"/>
                  </a:lnTo>
                  <a:lnTo>
                    <a:pt x="13353" y="15004"/>
                  </a:lnTo>
                  <a:cubicBezTo>
                    <a:pt x="11011" y="10087"/>
                    <a:pt x="8869" y="5081"/>
                    <a:pt x="6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6"/>
            <p:cNvSpPr/>
            <p:nvPr/>
          </p:nvSpPr>
          <p:spPr>
            <a:xfrm>
              <a:off x="4345905" y="4286471"/>
              <a:ext cx="31" cy="247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6"/>
            <p:cNvSpPr/>
            <p:nvPr/>
          </p:nvSpPr>
          <p:spPr>
            <a:xfrm>
              <a:off x="3882585" y="4286255"/>
              <a:ext cx="547342" cy="857465"/>
            </a:xfrm>
            <a:custGeom>
              <a:avLst/>
              <a:gdLst/>
              <a:ahLst/>
              <a:cxnLst/>
              <a:rect l="l" t="t" r="r" b="b"/>
              <a:pathLst>
                <a:path w="17699" h="27725" extrusionOk="0">
                  <a:moveTo>
                    <a:pt x="15924" y="9559"/>
                  </a:moveTo>
                  <a:lnTo>
                    <a:pt x="15924" y="9559"/>
                  </a:lnTo>
                  <a:cubicBezTo>
                    <a:pt x="16190" y="9575"/>
                    <a:pt x="16454" y="9581"/>
                    <a:pt x="16713" y="9581"/>
                  </a:cubicBezTo>
                  <a:cubicBezTo>
                    <a:pt x="16848" y="9581"/>
                    <a:pt x="16982" y="9579"/>
                    <a:pt x="17115" y="9576"/>
                  </a:cubicBezTo>
                  <a:lnTo>
                    <a:pt x="17115" y="9573"/>
                  </a:lnTo>
                  <a:cubicBezTo>
                    <a:pt x="16977" y="9576"/>
                    <a:pt x="16838" y="9578"/>
                    <a:pt x="16698" y="9578"/>
                  </a:cubicBezTo>
                  <a:cubicBezTo>
                    <a:pt x="16443" y="9578"/>
                    <a:pt x="16185" y="9572"/>
                    <a:pt x="15924" y="9559"/>
                  </a:cubicBezTo>
                  <a:close/>
                  <a:moveTo>
                    <a:pt x="14990" y="1"/>
                  </a:moveTo>
                  <a:cubicBezTo>
                    <a:pt x="14990" y="1"/>
                    <a:pt x="14986" y="4"/>
                    <a:pt x="14983" y="7"/>
                  </a:cubicBezTo>
                  <a:lnTo>
                    <a:pt x="14983" y="15"/>
                  </a:lnTo>
                  <a:lnTo>
                    <a:pt x="14980" y="15"/>
                  </a:lnTo>
                  <a:cubicBezTo>
                    <a:pt x="14780" y="413"/>
                    <a:pt x="10444" y="8820"/>
                    <a:pt x="0" y="12491"/>
                  </a:cubicBezTo>
                  <a:lnTo>
                    <a:pt x="0" y="12495"/>
                  </a:lnTo>
                  <a:cubicBezTo>
                    <a:pt x="1933" y="17575"/>
                    <a:pt x="4075" y="22581"/>
                    <a:pt x="6417" y="27498"/>
                  </a:cubicBezTo>
                  <a:cubicBezTo>
                    <a:pt x="6451" y="27574"/>
                    <a:pt x="6489" y="27649"/>
                    <a:pt x="6523" y="27724"/>
                  </a:cubicBezTo>
                  <a:lnTo>
                    <a:pt x="17699" y="27724"/>
                  </a:lnTo>
                  <a:lnTo>
                    <a:pt x="15924" y="9559"/>
                  </a:lnTo>
                  <a:lnTo>
                    <a:pt x="149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2" name="Google Shape;682;p56"/>
          <p:cNvSpPr txBox="1">
            <a:spLocks noGrp="1"/>
          </p:cNvSpPr>
          <p:nvPr>
            <p:ph type="ctrTitle"/>
          </p:nvPr>
        </p:nvSpPr>
        <p:spPr>
          <a:xfrm>
            <a:off x="1352961" y="1336785"/>
            <a:ext cx="6539700" cy="7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家長學堂開學禮</a:t>
            </a:r>
            <a:endParaRPr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683" name="Google Shape;683;p56"/>
          <p:cNvGrpSpPr/>
          <p:nvPr/>
        </p:nvGrpSpPr>
        <p:grpSpPr>
          <a:xfrm>
            <a:off x="2323653" y="514612"/>
            <a:ext cx="4518212" cy="797969"/>
            <a:chOff x="1552150" y="303550"/>
            <a:chExt cx="6018600" cy="828456"/>
          </a:xfrm>
        </p:grpSpPr>
        <p:sp>
          <p:nvSpPr>
            <p:cNvPr id="684" name="Google Shape;684;p56"/>
            <p:cNvSpPr/>
            <p:nvPr/>
          </p:nvSpPr>
          <p:spPr>
            <a:xfrm rot="10800000">
              <a:off x="4359559" y="967306"/>
              <a:ext cx="411000" cy="16470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6"/>
            <p:cNvSpPr/>
            <p:nvPr/>
          </p:nvSpPr>
          <p:spPr>
            <a:xfrm>
              <a:off x="1552150" y="303550"/>
              <a:ext cx="6018600" cy="689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6" name="Google Shape;686;p56"/>
          <p:cNvSpPr txBox="1">
            <a:spLocks noGrp="1"/>
          </p:cNvSpPr>
          <p:nvPr>
            <p:ph type="subTitle" idx="1"/>
          </p:nvPr>
        </p:nvSpPr>
        <p:spPr>
          <a:xfrm>
            <a:off x="1187056" y="2075361"/>
            <a:ext cx="6539700" cy="4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2023-2024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7" name="Google Shape;687;p56"/>
          <p:cNvSpPr txBox="1">
            <a:spLocks noGrp="1"/>
          </p:cNvSpPr>
          <p:nvPr>
            <p:ph type="ctrTitle" idx="2"/>
          </p:nvPr>
        </p:nvSpPr>
        <p:spPr>
          <a:xfrm>
            <a:off x="1302150" y="623789"/>
            <a:ext cx="6539700" cy="57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道慈佛社楊日霖紀念學校</a:t>
            </a:r>
            <a:endParaRPr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100000">
              <a:schemeClr val="lt1"/>
            </a:gs>
          </a:gsLst>
          <a:lin ang="5400012" scaled="0"/>
        </a:gradFill>
        <a:effectLst/>
      </p:bgPr>
    </p:bg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71"/>
          <p:cNvSpPr txBox="1">
            <a:spLocks noGrp="1"/>
          </p:cNvSpPr>
          <p:nvPr>
            <p:ph type="title"/>
          </p:nvPr>
        </p:nvSpPr>
        <p:spPr>
          <a:xfrm>
            <a:off x="720725" y="1646486"/>
            <a:ext cx="7702500" cy="18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家長學堂資源庫</a:t>
            </a:r>
            <a:endParaRPr dirty="0"/>
          </a:p>
        </p:txBody>
      </p:sp>
      <p:grpSp>
        <p:nvGrpSpPr>
          <p:cNvPr id="1115" name="Google Shape;1115;p71"/>
          <p:cNvGrpSpPr/>
          <p:nvPr/>
        </p:nvGrpSpPr>
        <p:grpSpPr>
          <a:xfrm>
            <a:off x="310477" y="118358"/>
            <a:ext cx="2068268" cy="2086960"/>
            <a:chOff x="1176015" y="790907"/>
            <a:chExt cx="967294" cy="1249078"/>
          </a:xfrm>
        </p:grpSpPr>
        <p:sp>
          <p:nvSpPr>
            <p:cNvPr id="1116" name="Google Shape;1116;p71"/>
            <p:cNvSpPr/>
            <p:nvPr/>
          </p:nvSpPr>
          <p:spPr>
            <a:xfrm>
              <a:off x="1425180" y="790907"/>
              <a:ext cx="367066" cy="749290"/>
            </a:xfrm>
            <a:custGeom>
              <a:avLst/>
              <a:gdLst/>
              <a:ahLst/>
              <a:cxnLst/>
              <a:rect l="l" t="t" r="r" b="b"/>
              <a:pathLst>
                <a:path w="12574" h="25665" extrusionOk="0">
                  <a:moveTo>
                    <a:pt x="4076" y="0"/>
                  </a:moveTo>
                  <a:cubicBezTo>
                    <a:pt x="4076" y="0"/>
                    <a:pt x="1360" y="2040"/>
                    <a:pt x="1" y="3060"/>
                  </a:cubicBezTo>
                  <a:cubicBezTo>
                    <a:pt x="1744" y="4152"/>
                    <a:pt x="3489" y="5243"/>
                    <a:pt x="5236" y="6339"/>
                  </a:cubicBezTo>
                  <a:cubicBezTo>
                    <a:pt x="5281" y="6366"/>
                    <a:pt x="5325" y="6393"/>
                    <a:pt x="5370" y="6421"/>
                  </a:cubicBezTo>
                  <a:cubicBezTo>
                    <a:pt x="5367" y="6479"/>
                    <a:pt x="5367" y="6537"/>
                    <a:pt x="5374" y="6596"/>
                  </a:cubicBezTo>
                  <a:cubicBezTo>
                    <a:pt x="5425" y="7181"/>
                    <a:pt x="5917" y="7627"/>
                    <a:pt x="6496" y="7627"/>
                  </a:cubicBezTo>
                  <a:cubicBezTo>
                    <a:pt x="6531" y="7627"/>
                    <a:pt x="6567" y="7626"/>
                    <a:pt x="6602" y="7622"/>
                  </a:cubicBezTo>
                  <a:cubicBezTo>
                    <a:pt x="6675" y="7619"/>
                    <a:pt x="6747" y="7602"/>
                    <a:pt x="6812" y="7584"/>
                  </a:cubicBezTo>
                  <a:cubicBezTo>
                    <a:pt x="8862" y="10249"/>
                    <a:pt x="10750" y="13157"/>
                    <a:pt x="11186" y="16432"/>
                  </a:cubicBezTo>
                  <a:cubicBezTo>
                    <a:pt x="11616" y="19656"/>
                    <a:pt x="10118" y="23666"/>
                    <a:pt x="6888" y="24793"/>
                  </a:cubicBezTo>
                  <a:lnTo>
                    <a:pt x="7190" y="25664"/>
                  </a:lnTo>
                  <a:cubicBezTo>
                    <a:pt x="11018" y="24329"/>
                    <a:pt x="12573" y="19849"/>
                    <a:pt x="12099" y="16309"/>
                  </a:cubicBezTo>
                  <a:cubicBezTo>
                    <a:pt x="11636" y="12810"/>
                    <a:pt x="9659" y="9765"/>
                    <a:pt x="7520" y="6987"/>
                  </a:cubicBezTo>
                  <a:cubicBezTo>
                    <a:pt x="7605" y="6809"/>
                    <a:pt x="7653" y="6606"/>
                    <a:pt x="7632" y="6393"/>
                  </a:cubicBezTo>
                  <a:cubicBezTo>
                    <a:pt x="7588" y="5903"/>
                    <a:pt x="7241" y="5515"/>
                    <a:pt x="6791" y="5398"/>
                  </a:cubicBezTo>
                  <a:cubicBezTo>
                    <a:pt x="6304" y="3431"/>
                    <a:pt x="4076" y="0"/>
                    <a:pt x="4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71"/>
            <p:cNvSpPr/>
            <p:nvPr/>
          </p:nvSpPr>
          <p:spPr>
            <a:xfrm>
              <a:off x="1176015" y="1316358"/>
              <a:ext cx="966710" cy="490710"/>
            </a:xfrm>
            <a:custGeom>
              <a:avLst/>
              <a:gdLst/>
              <a:ahLst/>
              <a:cxnLst/>
              <a:rect l="l" t="t" r="r" b="b"/>
              <a:pathLst>
                <a:path w="33115" h="16808" extrusionOk="0">
                  <a:moveTo>
                    <a:pt x="12792" y="1"/>
                  </a:moveTo>
                  <a:lnTo>
                    <a:pt x="0" y="15869"/>
                  </a:lnTo>
                  <a:lnTo>
                    <a:pt x="399" y="16807"/>
                  </a:lnTo>
                  <a:lnTo>
                    <a:pt x="33114" y="4780"/>
                  </a:lnTo>
                  <a:lnTo>
                    <a:pt x="32627" y="3726"/>
                  </a:lnTo>
                  <a:lnTo>
                    <a:pt x="12792" y="1"/>
                  </a:lnTo>
                  <a:close/>
                </a:path>
              </a:pathLst>
            </a:custGeom>
            <a:solidFill>
              <a:srgbClr val="59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71"/>
            <p:cNvSpPr/>
            <p:nvPr/>
          </p:nvSpPr>
          <p:spPr>
            <a:xfrm>
              <a:off x="1187634" y="1345029"/>
              <a:ext cx="955675" cy="571667"/>
            </a:xfrm>
            <a:custGeom>
              <a:avLst/>
              <a:gdLst/>
              <a:ahLst/>
              <a:cxnLst/>
              <a:rect l="l" t="t" r="r" b="b"/>
              <a:pathLst>
                <a:path w="32737" h="19581" extrusionOk="0">
                  <a:moveTo>
                    <a:pt x="12759" y="0"/>
                  </a:moveTo>
                  <a:lnTo>
                    <a:pt x="1" y="15825"/>
                  </a:lnTo>
                  <a:lnTo>
                    <a:pt x="19979" y="19581"/>
                  </a:lnTo>
                  <a:lnTo>
                    <a:pt x="32737" y="3754"/>
                  </a:lnTo>
                  <a:lnTo>
                    <a:pt x="12759" y="0"/>
                  </a:lnTo>
                  <a:close/>
                </a:path>
              </a:pathLst>
            </a:custGeom>
            <a:solidFill>
              <a:srgbClr val="4C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71"/>
            <p:cNvSpPr/>
            <p:nvPr/>
          </p:nvSpPr>
          <p:spPr>
            <a:xfrm>
              <a:off x="1282249" y="1409291"/>
              <a:ext cx="849443" cy="507409"/>
            </a:xfrm>
            <a:custGeom>
              <a:avLst/>
              <a:gdLst/>
              <a:ahLst/>
              <a:cxnLst/>
              <a:rect l="l" t="t" r="r" b="b"/>
              <a:pathLst>
                <a:path w="29098" h="17380" extrusionOk="0">
                  <a:moveTo>
                    <a:pt x="15512" y="0"/>
                  </a:moveTo>
                  <a:cubicBezTo>
                    <a:pt x="11712" y="2541"/>
                    <a:pt x="7519" y="5879"/>
                    <a:pt x="3444" y="10242"/>
                  </a:cubicBezTo>
                  <a:cubicBezTo>
                    <a:pt x="2191" y="11588"/>
                    <a:pt x="1048" y="12924"/>
                    <a:pt x="1" y="14235"/>
                  </a:cubicBezTo>
                  <a:lnTo>
                    <a:pt x="16738" y="17380"/>
                  </a:lnTo>
                  <a:lnTo>
                    <a:pt x="29098" y="2047"/>
                  </a:lnTo>
                  <a:cubicBezTo>
                    <a:pt x="24569" y="1363"/>
                    <a:pt x="20041" y="683"/>
                    <a:pt x="15512" y="0"/>
                  </a:cubicBezTo>
                  <a:close/>
                </a:path>
              </a:pathLst>
            </a:custGeom>
            <a:solidFill>
              <a:srgbClr val="416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71"/>
            <p:cNvSpPr/>
            <p:nvPr/>
          </p:nvSpPr>
          <p:spPr>
            <a:xfrm>
              <a:off x="1399928" y="1520442"/>
              <a:ext cx="644366" cy="515555"/>
            </a:xfrm>
            <a:custGeom>
              <a:avLst/>
              <a:gdLst/>
              <a:ahLst/>
              <a:cxnLst/>
              <a:rect l="l" t="t" r="r" b="b"/>
              <a:pathLst>
                <a:path w="22073" h="17659" extrusionOk="0">
                  <a:moveTo>
                    <a:pt x="14279" y="0"/>
                  </a:moveTo>
                  <a:cubicBezTo>
                    <a:pt x="12446" y="0"/>
                    <a:pt x="10201" y="276"/>
                    <a:pt x="7804" y="1210"/>
                  </a:cubicBezTo>
                  <a:cubicBezTo>
                    <a:pt x="3451" y="2902"/>
                    <a:pt x="969" y="5845"/>
                    <a:pt x="1" y="7135"/>
                  </a:cubicBezTo>
                  <a:cubicBezTo>
                    <a:pt x="1291" y="10644"/>
                    <a:pt x="2585" y="14153"/>
                    <a:pt x="3880" y="17658"/>
                  </a:cubicBezTo>
                  <a:cubicBezTo>
                    <a:pt x="6458" y="17411"/>
                    <a:pt x="9916" y="16813"/>
                    <a:pt x="13768" y="15351"/>
                  </a:cubicBezTo>
                  <a:cubicBezTo>
                    <a:pt x="17287" y="14012"/>
                    <a:pt x="20065" y="12357"/>
                    <a:pt x="22073" y="10950"/>
                  </a:cubicBezTo>
                  <a:cubicBezTo>
                    <a:pt x="20778" y="7441"/>
                    <a:pt x="19488" y="3935"/>
                    <a:pt x="18193" y="427"/>
                  </a:cubicBezTo>
                  <a:cubicBezTo>
                    <a:pt x="17428" y="257"/>
                    <a:pt x="16045" y="0"/>
                    <a:pt x="14279" y="0"/>
                  </a:cubicBezTo>
                  <a:close/>
                </a:path>
              </a:pathLst>
            </a:custGeom>
            <a:solidFill>
              <a:srgbClr val="4C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71"/>
            <p:cNvSpPr/>
            <p:nvPr/>
          </p:nvSpPr>
          <p:spPr>
            <a:xfrm>
              <a:off x="1399928" y="1520442"/>
              <a:ext cx="583354" cy="458011"/>
            </a:xfrm>
            <a:custGeom>
              <a:avLst/>
              <a:gdLst/>
              <a:ahLst/>
              <a:cxnLst/>
              <a:rect l="l" t="t" r="r" b="b"/>
              <a:pathLst>
                <a:path w="19983" h="15688" extrusionOk="0">
                  <a:moveTo>
                    <a:pt x="14279" y="0"/>
                  </a:moveTo>
                  <a:cubicBezTo>
                    <a:pt x="12446" y="0"/>
                    <a:pt x="10201" y="276"/>
                    <a:pt x="7804" y="1210"/>
                  </a:cubicBezTo>
                  <a:cubicBezTo>
                    <a:pt x="3451" y="2902"/>
                    <a:pt x="969" y="5845"/>
                    <a:pt x="1" y="7135"/>
                  </a:cubicBezTo>
                  <a:cubicBezTo>
                    <a:pt x="1051" y="9988"/>
                    <a:pt x="2102" y="12838"/>
                    <a:pt x="3152" y="15688"/>
                  </a:cubicBezTo>
                  <a:cubicBezTo>
                    <a:pt x="4103" y="13281"/>
                    <a:pt x="5284" y="10987"/>
                    <a:pt x="7063" y="9137"/>
                  </a:cubicBezTo>
                  <a:cubicBezTo>
                    <a:pt x="9665" y="6433"/>
                    <a:pt x="13422" y="5002"/>
                    <a:pt x="17176" y="5002"/>
                  </a:cubicBezTo>
                  <a:cubicBezTo>
                    <a:pt x="18118" y="5002"/>
                    <a:pt x="19059" y="5092"/>
                    <a:pt x="19982" y="5274"/>
                  </a:cubicBezTo>
                  <a:cubicBezTo>
                    <a:pt x="19385" y="3661"/>
                    <a:pt x="18787" y="2044"/>
                    <a:pt x="18193" y="427"/>
                  </a:cubicBezTo>
                  <a:cubicBezTo>
                    <a:pt x="17428" y="257"/>
                    <a:pt x="16045" y="0"/>
                    <a:pt x="14279" y="0"/>
                  </a:cubicBezTo>
                  <a:close/>
                </a:path>
              </a:pathLst>
            </a:custGeom>
            <a:solidFill>
              <a:srgbClr val="477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71"/>
            <p:cNvSpPr/>
            <p:nvPr/>
          </p:nvSpPr>
          <p:spPr>
            <a:xfrm>
              <a:off x="1399928" y="1606864"/>
              <a:ext cx="277358" cy="429137"/>
            </a:xfrm>
            <a:custGeom>
              <a:avLst/>
              <a:gdLst/>
              <a:ahLst/>
              <a:cxnLst/>
              <a:rect l="l" t="t" r="r" b="b"/>
              <a:pathLst>
                <a:path w="9501" h="14699" extrusionOk="0">
                  <a:moveTo>
                    <a:pt x="4436" y="1"/>
                  </a:moveTo>
                  <a:cubicBezTo>
                    <a:pt x="2122" y="1535"/>
                    <a:pt x="684" y="3265"/>
                    <a:pt x="1" y="4175"/>
                  </a:cubicBezTo>
                  <a:lnTo>
                    <a:pt x="3880" y="14698"/>
                  </a:lnTo>
                  <a:cubicBezTo>
                    <a:pt x="5459" y="14547"/>
                    <a:pt x="7372" y="14262"/>
                    <a:pt x="9500" y="13730"/>
                  </a:cubicBezTo>
                  <a:lnTo>
                    <a:pt x="4436" y="1"/>
                  </a:lnTo>
                  <a:close/>
                </a:path>
              </a:pathLst>
            </a:custGeom>
            <a:solidFill>
              <a:srgbClr val="436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71"/>
            <p:cNvSpPr/>
            <p:nvPr/>
          </p:nvSpPr>
          <p:spPr>
            <a:xfrm>
              <a:off x="1519299" y="1835562"/>
              <a:ext cx="524998" cy="204423"/>
            </a:xfrm>
            <a:custGeom>
              <a:avLst/>
              <a:gdLst/>
              <a:ahLst/>
              <a:cxnLst/>
              <a:rect l="l" t="t" r="r" b="b"/>
              <a:pathLst>
                <a:path w="17984" h="7002" extrusionOk="0">
                  <a:moveTo>
                    <a:pt x="15559" y="1"/>
                  </a:moveTo>
                  <a:cubicBezTo>
                    <a:pt x="6263" y="1"/>
                    <a:pt x="0" y="6879"/>
                    <a:pt x="0" y="6879"/>
                  </a:cubicBezTo>
                  <a:cubicBezTo>
                    <a:pt x="741" y="6963"/>
                    <a:pt x="1467" y="7002"/>
                    <a:pt x="2175" y="7002"/>
                  </a:cubicBezTo>
                  <a:cubicBezTo>
                    <a:pt x="11566" y="7002"/>
                    <a:pt x="17984" y="157"/>
                    <a:pt x="17984" y="157"/>
                  </a:cubicBezTo>
                  <a:cubicBezTo>
                    <a:pt x="17155" y="50"/>
                    <a:pt x="16346" y="1"/>
                    <a:pt x="15559" y="1"/>
                  </a:cubicBezTo>
                  <a:close/>
                </a:path>
              </a:pathLst>
            </a:custGeom>
            <a:solidFill>
              <a:srgbClr val="538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71"/>
            <p:cNvSpPr/>
            <p:nvPr/>
          </p:nvSpPr>
          <p:spPr>
            <a:xfrm>
              <a:off x="1551558" y="1845518"/>
              <a:ext cx="477122" cy="185797"/>
            </a:xfrm>
            <a:custGeom>
              <a:avLst/>
              <a:gdLst/>
              <a:ahLst/>
              <a:cxnLst/>
              <a:rect l="l" t="t" r="r" b="b"/>
              <a:pathLst>
                <a:path w="16344" h="6364" extrusionOk="0">
                  <a:moveTo>
                    <a:pt x="14144" y="0"/>
                  </a:moveTo>
                  <a:cubicBezTo>
                    <a:pt x="5693" y="0"/>
                    <a:pt x="1" y="6253"/>
                    <a:pt x="1" y="6253"/>
                  </a:cubicBezTo>
                  <a:cubicBezTo>
                    <a:pt x="672" y="6329"/>
                    <a:pt x="1329" y="6364"/>
                    <a:pt x="1971" y="6364"/>
                  </a:cubicBezTo>
                  <a:cubicBezTo>
                    <a:pt x="10508" y="6364"/>
                    <a:pt x="16343" y="141"/>
                    <a:pt x="16343" y="141"/>
                  </a:cubicBezTo>
                  <a:cubicBezTo>
                    <a:pt x="15592" y="45"/>
                    <a:pt x="14858" y="0"/>
                    <a:pt x="14144" y="0"/>
                  </a:cubicBezTo>
                  <a:close/>
                </a:path>
              </a:pathLst>
            </a:custGeom>
            <a:solidFill>
              <a:srgbClr val="436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5" name="Google Shape;1125;p71"/>
          <p:cNvGrpSpPr/>
          <p:nvPr/>
        </p:nvGrpSpPr>
        <p:grpSpPr>
          <a:xfrm>
            <a:off x="6153706" y="646030"/>
            <a:ext cx="737119" cy="548619"/>
            <a:chOff x="6153706" y="646030"/>
            <a:chExt cx="737119" cy="548619"/>
          </a:xfrm>
        </p:grpSpPr>
        <p:sp>
          <p:nvSpPr>
            <p:cNvPr id="1126" name="Google Shape;1126;p71"/>
            <p:cNvSpPr/>
            <p:nvPr/>
          </p:nvSpPr>
          <p:spPr>
            <a:xfrm>
              <a:off x="6468323" y="646030"/>
              <a:ext cx="422503" cy="299774"/>
            </a:xfrm>
            <a:custGeom>
              <a:avLst/>
              <a:gdLst/>
              <a:ahLst/>
              <a:cxnLst/>
              <a:rect l="l" t="t" r="r" b="b"/>
              <a:pathLst>
                <a:path w="14473" h="10268" extrusionOk="0">
                  <a:moveTo>
                    <a:pt x="11890" y="0"/>
                  </a:moveTo>
                  <a:cubicBezTo>
                    <a:pt x="11585" y="1236"/>
                    <a:pt x="11279" y="2469"/>
                    <a:pt x="10974" y="3705"/>
                  </a:cubicBezTo>
                  <a:cubicBezTo>
                    <a:pt x="10967" y="3740"/>
                    <a:pt x="10956" y="3770"/>
                    <a:pt x="10950" y="3801"/>
                  </a:cubicBezTo>
                  <a:cubicBezTo>
                    <a:pt x="10915" y="3811"/>
                    <a:pt x="10885" y="3822"/>
                    <a:pt x="10850" y="3835"/>
                  </a:cubicBezTo>
                  <a:cubicBezTo>
                    <a:pt x="10493" y="3990"/>
                    <a:pt x="10328" y="4402"/>
                    <a:pt x="10482" y="4759"/>
                  </a:cubicBezTo>
                  <a:cubicBezTo>
                    <a:pt x="10500" y="4800"/>
                    <a:pt x="10520" y="4838"/>
                    <a:pt x="10544" y="4873"/>
                  </a:cubicBezTo>
                  <a:cubicBezTo>
                    <a:pt x="9377" y="6589"/>
                    <a:pt x="8031" y="8258"/>
                    <a:pt x="6194" y="9147"/>
                  </a:cubicBezTo>
                  <a:cubicBezTo>
                    <a:pt x="5474" y="9493"/>
                    <a:pt x="4621" y="9685"/>
                    <a:pt x="3776" y="9685"/>
                  </a:cubicBezTo>
                  <a:cubicBezTo>
                    <a:pt x="2494" y="9685"/>
                    <a:pt x="1228" y="9245"/>
                    <a:pt x="454" y="8234"/>
                  </a:cubicBezTo>
                  <a:lnTo>
                    <a:pt x="1" y="8581"/>
                  </a:lnTo>
                  <a:cubicBezTo>
                    <a:pt x="911" y="9772"/>
                    <a:pt x="2326" y="10268"/>
                    <a:pt x="3742" y="10268"/>
                  </a:cubicBezTo>
                  <a:cubicBezTo>
                    <a:pt x="4693" y="10268"/>
                    <a:pt x="5643" y="10044"/>
                    <a:pt x="6442" y="9658"/>
                  </a:cubicBezTo>
                  <a:cubicBezTo>
                    <a:pt x="8405" y="8711"/>
                    <a:pt x="9813" y="6963"/>
                    <a:pt x="11032" y="5174"/>
                  </a:cubicBezTo>
                  <a:cubicBezTo>
                    <a:pt x="11064" y="5178"/>
                    <a:pt x="11096" y="5180"/>
                    <a:pt x="11128" y="5180"/>
                  </a:cubicBezTo>
                  <a:cubicBezTo>
                    <a:pt x="11221" y="5180"/>
                    <a:pt x="11314" y="5163"/>
                    <a:pt x="11403" y="5123"/>
                  </a:cubicBezTo>
                  <a:cubicBezTo>
                    <a:pt x="11681" y="5006"/>
                    <a:pt x="11842" y="4724"/>
                    <a:pt x="11825" y="4440"/>
                  </a:cubicBezTo>
                  <a:cubicBezTo>
                    <a:pt x="12886" y="3773"/>
                    <a:pt x="14472" y="1803"/>
                    <a:pt x="14472" y="1803"/>
                  </a:cubicBezTo>
                  <a:cubicBezTo>
                    <a:pt x="14472" y="1803"/>
                    <a:pt x="12752" y="601"/>
                    <a:pt x="118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71"/>
            <p:cNvSpPr/>
            <p:nvPr/>
          </p:nvSpPr>
          <p:spPr>
            <a:xfrm>
              <a:off x="6225376" y="673008"/>
              <a:ext cx="405659" cy="505395"/>
            </a:xfrm>
            <a:custGeom>
              <a:avLst/>
              <a:gdLst/>
              <a:ahLst/>
              <a:cxnLst/>
              <a:rect l="l" t="t" r="r" b="b"/>
              <a:pathLst>
                <a:path w="13896" h="17311" extrusionOk="0">
                  <a:moveTo>
                    <a:pt x="477" y="0"/>
                  </a:moveTo>
                  <a:lnTo>
                    <a:pt x="0" y="415"/>
                  </a:lnTo>
                  <a:lnTo>
                    <a:pt x="13369" y="17310"/>
                  </a:lnTo>
                  <a:lnTo>
                    <a:pt x="13895" y="16819"/>
                  </a:lnTo>
                  <a:lnTo>
                    <a:pt x="12260" y="4456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59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71"/>
            <p:cNvSpPr/>
            <p:nvPr/>
          </p:nvSpPr>
          <p:spPr>
            <a:xfrm>
              <a:off x="6225376" y="685125"/>
              <a:ext cx="391209" cy="493366"/>
            </a:xfrm>
            <a:custGeom>
              <a:avLst/>
              <a:gdLst/>
              <a:ahLst/>
              <a:cxnLst/>
              <a:rect l="l" t="t" r="r" b="b"/>
              <a:pathLst>
                <a:path w="13401" h="16899" extrusionOk="0">
                  <a:moveTo>
                    <a:pt x="0" y="0"/>
                  </a:moveTo>
                  <a:lnTo>
                    <a:pt x="1648" y="12457"/>
                  </a:lnTo>
                  <a:lnTo>
                    <a:pt x="13401" y="16899"/>
                  </a:lnTo>
                  <a:lnTo>
                    <a:pt x="11753" y="44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71"/>
            <p:cNvSpPr/>
            <p:nvPr/>
          </p:nvSpPr>
          <p:spPr>
            <a:xfrm>
              <a:off x="6233200" y="744160"/>
              <a:ext cx="372671" cy="430247"/>
            </a:xfrm>
            <a:custGeom>
              <a:avLst/>
              <a:gdLst/>
              <a:ahLst/>
              <a:cxnLst/>
              <a:rect l="l" t="t" r="r" b="b"/>
              <a:pathLst>
                <a:path w="12766" h="14737" extrusionOk="0">
                  <a:moveTo>
                    <a:pt x="0" y="0"/>
                  </a:moveTo>
                  <a:lnTo>
                    <a:pt x="1380" y="10435"/>
                  </a:lnTo>
                  <a:lnTo>
                    <a:pt x="12765" y="14737"/>
                  </a:lnTo>
                  <a:cubicBezTo>
                    <a:pt x="12295" y="11948"/>
                    <a:pt x="11821" y="9157"/>
                    <a:pt x="11347" y="6366"/>
                  </a:cubicBezTo>
                  <a:cubicBezTo>
                    <a:pt x="9122" y="4622"/>
                    <a:pt x="6355" y="2805"/>
                    <a:pt x="3008" y="1254"/>
                  </a:cubicBezTo>
                  <a:cubicBezTo>
                    <a:pt x="1978" y="777"/>
                    <a:pt x="972" y="361"/>
                    <a:pt x="0" y="0"/>
                  </a:cubicBezTo>
                  <a:close/>
                </a:path>
              </a:pathLst>
            </a:custGeom>
            <a:solidFill>
              <a:srgbClr val="416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71"/>
            <p:cNvSpPr/>
            <p:nvPr/>
          </p:nvSpPr>
          <p:spPr>
            <a:xfrm>
              <a:off x="6153706" y="794670"/>
              <a:ext cx="375970" cy="399971"/>
            </a:xfrm>
            <a:custGeom>
              <a:avLst/>
              <a:gdLst/>
              <a:ahLst/>
              <a:cxnLst/>
              <a:rect l="l" t="t" r="r" b="b"/>
              <a:pathLst>
                <a:path w="12879" h="13700" extrusionOk="0">
                  <a:moveTo>
                    <a:pt x="5432" y="1"/>
                  </a:moveTo>
                  <a:cubicBezTo>
                    <a:pt x="3623" y="1436"/>
                    <a:pt x="1813" y="2875"/>
                    <a:pt x="1" y="4309"/>
                  </a:cubicBezTo>
                  <a:cubicBezTo>
                    <a:pt x="643" y="5776"/>
                    <a:pt x="1659" y="7692"/>
                    <a:pt x="3262" y="9669"/>
                  </a:cubicBezTo>
                  <a:cubicBezTo>
                    <a:pt x="4729" y="11478"/>
                    <a:pt x="6232" y="12790"/>
                    <a:pt x="7448" y="13700"/>
                  </a:cubicBezTo>
                  <a:cubicBezTo>
                    <a:pt x="9256" y="12265"/>
                    <a:pt x="11069" y="10830"/>
                    <a:pt x="12879" y="9394"/>
                  </a:cubicBezTo>
                  <a:cubicBezTo>
                    <a:pt x="12783" y="8413"/>
                    <a:pt x="12402" y="5854"/>
                    <a:pt x="10417" y="3444"/>
                  </a:cubicBezTo>
                  <a:cubicBezTo>
                    <a:pt x="8584" y="1213"/>
                    <a:pt x="6380" y="324"/>
                    <a:pt x="5432" y="1"/>
                  </a:cubicBezTo>
                  <a:close/>
                </a:path>
              </a:pathLst>
            </a:custGeom>
            <a:solidFill>
              <a:srgbClr val="4C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71"/>
            <p:cNvSpPr/>
            <p:nvPr/>
          </p:nvSpPr>
          <p:spPr>
            <a:xfrm>
              <a:off x="6183484" y="794670"/>
              <a:ext cx="346194" cy="332122"/>
            </a:xfrm>
            <a:custGeom>
              <a:avLst/>
              <a:gdLst/>
              <a:ahLst/>
              <a:cxnLst/>
              <a:rect l="l" t="t" r="r" b="b"/>
              <a:pathLst>
                <a:path w="11859" h="11376" extrusionOk="0">
                  <a:moveTo>
                    <a:pt x="4412" y="1"/>
                  </a:moveTo>
                  <a:cubicBezTo>
                    <a:pt x="2942" y="1168"/>
                    <a:pt x="1470" y="2336"/>
                    <a:pt x="1" y="3503"/>
                  </a:cubicBezTo>
                  <a:cubicBezTo>
                    <a:pt x="1597" y="3596"/>
                    <a:pt x="3169" y="3846"/>
                    <a:pt x="4598" y="4536"/>
                  </a:cubicBezTo>
                  <a:cubicBezTo>
                    <a:pt x="7211" y="5797"/>
                    <a:pt x="9003" y="8499"/>
                    <a:pt x="9356" y="11375"/>
                  </a:cubicBezTo>
                  <a:cubicBezTo>
                    <a:pt x="10190" y="10716"/>
                    <a:pt x="11025" y="10053"/>
                    <a:pt x="11859" y="9394"/>
                  </a:cubicBezTo>
                  <a:cubicBezTo>
                    <a:pt x="11763" y="8413"/>
                    <a:pt x="11382" y="5854"/>
                    <a:pt x="9397" y="3444"/>
                  </a:cubicBezTo>
                  <a:cubicBezTo>
                    <a:pt x="7564" y="1213"/>
                    <a:pt x="5360" y="324"/>
                    <a:pt x="4412" y="1"/>
                  </a:cubicBezTo>
                  <a:close/>
                </a:path>
              </a:pathLst>
            </a:custGeom>
            <a:solidFill>
              <a:srgbClr val="477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71"/>
            <p:cNvSpPr/>
            <p:nvPr/>
          </p:nvSpPr>
          <p:spPr>
            <a:xfrm>
              <a:off x="6153706" y="794670"/>
              <a:ext cx="255201" cy="216627"/>
            </a:xfrm>
            <a:custGeom>
              <a:avLst/>
              <a:gdLst/>
              <a:ahLst/>
              <a:cxnLst/>
              <a:rect l="l" t="t" r="r" b="b"/>
              <a:pathLst>
                <a:path w="8742" h="7420" extrusionOk="0">
                  <a:moveTo>
                    <a:pt x="5432" y="1"/>
                  </a:moveTo>
                  <a:lnTo>
                    <a:pt x="1" y="4309"/>
                  </a:lnTo>
                  <a:cubicBezTo>
                    <a:pt x="395" y="5206"/>
                    <a:pt x="931" y="6274"/>
                    <a:pt x="1652" y="7420"/>
                  </a:cubicBezTo>
                  <a:lnTo>
                    <a:pt x="8741" y="1804"/>
                  </a:lnTo>
                  <a:cubicBezTo>
                    <a:pt x="7393" y="739"/>
                    <a:pt x="6098" y="227"/>
                    <a:pt x="5432" y="1"/>
                  </a:cubicBezTo>
                  <a:close/>
                </a:path>
              </a:pathLst>
            </a:custGeom>
            <a:solidFill>
              <a:srgbClr val="436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71"/>
            <p:cNvSpPr/>
            <p:nvPr/>
          </p:nvSpPr>
          <p:spPr>
            <a:xfrm>
              <a:off x="6154728" y="924099"/>
              <a:ext cx="216404" cy="270550"/>
            </a:xfrm>
            <a:custGeom>
              <a:avLst/>
              <a:gdLst/>
              <a:ahLst/>
              <a:cxnLst/>
              <a:rect l="l" t="t" r="r" b="b"/>
              <a:pathLst>
                <a:path w="7413" h="9267" extrusionOk="0">
                  <a:moveTo>
                    <a:pt x="0" y="0"/>
                  </a:moveTo>
                  <a:lnTo>
                    <a:pt x="0" y="0"/>
                  </a:lnTo>
                  <a:cubicBezTo>
                    <a:pt x="1332" y="6431"/>
                    <a:pt x="7413" y="9267"/>
                    <a:pt x="7413" y="9267"/>
                  </a:cubicBezTo>
                  <a:cubicBezTo>
                    <a:pt x="6169" y="2768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538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71"/>
            <p:cNvSpPr/>
            <p:nvPr/>
          </p:nvSpPr>
          <p:spPr>
            <a:xfrm>
              <a:off x="6165822" y="941442"/>
              <a:ext cx="196670" cy="245793"/>
            </a:xfrm>
            <a:custGeom>
              <a:avLst/>
              <a:gdLst/>
              <a:ahLst/>
              <a:cxnLst/>
              <a:rect l="l" t="t" r="r" b="b"/>
              <a:pathLst>
                <a:path w="6737" h="8419" extrusionOk="0">
                  <a:moveTo>
                    <a:pt x="1" y="0"/>
                  </a:moveTo>
                  <a:lnTo>
                    <a:pt x="1" y="0"/>
                  </a:lnTo>
                  <a:cubicBezTo>
                    <a:pt x="1213" y="5844"/>
                    <a:pt x="6737" y="8419"/>
                    <a:pt x="6737" y="8419"/>
                  </a:cubicBezTo>
                  <a:cubicBezTo>
                    <a:pt x="5607" y="251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36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5" name="Google Shape;1135;p71"/>
          <p:cNvGrpSpPr/>
          <p:nvPr/>
        </p:nvGrpSpPr>
        <p:grpSpPr>
          <a:xfrm rot="1168468">
            <a:off x="6981194" y="2677642"/>
            <a:ext cx="1170504" cy="2694640"/>
            <a:chOff x="7362501" y="3043254"/>
            <a:chExt cx="912393" cy="2100438"/>
          </a:xfrm>
        </p:grpSpPr>
        <p:sp>
          <p:nvSpPr>
            <p:cNvPr id="1136" name="Google Shape;1136;p71"/>
            <p:cNvSpPr/>
            <p:nvPr/>
          </p:nvSpPr>
          <p:spPr>
            <a:xfrm>
              <a:off x="7792421" y="5134674"/>
              <a:ext cx="55346" cy="8806"/>
            </a:xfrm>
            <a:custGeom>
              <a:avLst/>
              <a:gdLst/>
              <a:ahLst/>
              <a:cxnLst/>
              <a:rect l="l" t="t" r="r" b="b"/>
              <a:pathLst>
                <a:path w="1433" h="228" extrusionOk="0">
                  <a:moveTo>
                    <a:pt x="1326" y="1"/>
                  </a:moveTo>
                  <a:lnTo>
                    <a:pt x="1" y="227"/>
                  </a:lnTo>
                  <a:lnTo>
                    <a:pt x="1432" y="227"/>
                  </a:lnTo>
                  <a:cubicBezTo>
                    <a:pt x="1398" y="152"/>
                    <a:pt x="1360" y="77"/>
                    <a:pt x="1326" y="1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71"/>
            <p:cNvSpPr/>
            <p:nvPr/>
          </p:nvSpPr>
          <p:spPr>
            <a:xfrm>
              <a:off x="7362501" y="4416838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71"/>
            <p:cNvSpPr/>
            <p:nvPr/>
          </p:nvSpPr>
          <p:spPr>
            <a:xfrm>
              <a:off x="7362501" y="4416546"/>
              <a:ext cx="29" cy="204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1" y="0"/>
                  </a:moveTo>
                  <a:lnTo>
                    <a:pt x="1" y="7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71"/>
            <p:cNvSpPr/>
            <p:nvPr/>
          </p:nvSpPr>
          <p:spPr>
            <a:xfrm>
              <a:off x="7362501" y="4416721"/>
              <a:ext cx="29" cy="146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45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71"/>
            <p:cNvSpPr/>
            <p:nvPr/>
          </p:nvSpPr>
          <p:spPr>
            <a:xfrm>
              <a:off x="7555732" y="4334241"/>
              <a:ext cx="640075" cy="409314"/>
            </a:xfrm>
            <a:custGeom>
              <a:avLst/>
              <a:gdLst/>
              <a:ahLst/>
              <a:cxnLst/>
              <a:rect l="l" t="t" r="r" b="b"/>
              <a:pathLst>
                <a:path w="21926" h="14020" extrusionOk="0">
                  <a:moveTo>
                    <a:pt x="21926" y="1"/>
                  </a:moveTo>
                  <a:cubicBezTo>
                    <a:pt x="21925" y="1"/>
                    <a:pt x="4591" y="890"/>
                    <a:pt x="1" y="14019"/>
                  </a:cubicBezTo>
                  <a:cubicBezTo>
                    <a:pt x="111" y="14005"/>
                    <a:pt x="221" y="13994"/>
                    <a:pt x="327" y="13984"/>
                  </a:cubicBezTo>
                  <a:cubicBezTo>
                    <a:pt x="354" y="13981"/>
                    <a:pt x="386" y="13978"/>
                    <a:pt x="413" y="13974"/>
                  </a:cubicBezTo>
                  <a:cubicBezTo>
                    <a:pt x="516" y="13961"/>
                    <a:pt x="619" y="13950"/>
                    <a:pt x="719" y="13937"/>
                  </a:cubicBezTo>
                  <a:cubicBezTo>
                    <a:pt x="746" y="13933"/>
                    <a:pt x="773" y="13929"/>
                    <a:pt x="804" y="13926"/>
                  </a:cubicBezTo>
                  <a:cubicBezTo>
                    <a:pt x="876" y="13919"/>
                    <a:pt x="949" y="13909"/>
                    <a:pt x="1020" y="13899"/>
                  </a:cubicBezTo>
                  <a:cubicBezTo>
                    <a:pt x="1069" y="13891"/>
                    <a:pt x="1113" y="13885"/>
                    <a:pt x="1161" y="13878"/>
                  </a:cubicBezTo>
                  <a:cubicBezTo>
                    <a:pt x="1213" y="13871"/>
                    <a:pt x="1264" y="13864"/>
                    <a:pt x="1316" y="13858"/>
                  </a:cubicBezTo>
                  <a:cubicBezTo>
                    <a:pt x="1419" y="13844"/>
                    <a:pt x="1519" y="13830"/>
                    <a:pt x="1622" y="13813"/>
                  </a:cubicBezTo>
                  <a:cubicBezTo>
                    <a:pt x="1635" y="13809"/>
                    <a:pt x="1649" y="13809"/>
                    <a:pt x="1663" y="13806"/>
                  </a:cubicBezTo>
                  <a:cubicBezTo>
                    <a:pt x="3571" y="13511"/>
                    <a:pt x="5326" y="13057"/>
                    <a:pt x="6936" y="12491"/>
                  </a:cubicBezTo>
                  <a:cubicBezTo>
                    <a:pt x="17380" y="8820"/>
                    <a:pt x="21716" y="413"/>
                    <a:pt x="21916" y="15"/>
                  </a:cubicBezTo>
                  <a:lnTo>
                    <a:pt x="21919" y="15"/>
                  </a:lnTo>
                  <a:lnTo>
                    <a:pt x="21919" y="7"/>
                  </a:lnTo>
                  <a:cubicBezTo>
                    <a:pt x="21922" y="4"/>
                    <a:pt x="21926" y="1"/>
                    <a:pt x="21926" y="1"/>
                  </a:cubicBezTo>
                  <a:close/>
                </a:path>
              </a:pathLst>
            </a:custGeom>
            <a:solidFill>
              <a:srgbClr val="002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71"/>
            <p:cNvSpPr/>
            <p:nvPr/>
          </p:nvSpPr>
          <p:spPr>
            <a:xfrm>
              <a:off x="8195795" y="4334241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71"/>
            <p:cNvSpPr/>
            <p:nvPr/>
          </p:nvSpPr>
          <p:spPr>
            <a:xfrm>
              <a:off x="7668885" y="3439335"/>
              <a:ext cx="529931" cy="1376019"/>
            </a:xfrm>
            <a:custGeom>
              <a:avLst/>
              <a:gdLst/>
              <a:ahLst/>
              <a:cxnLst/>
              <a:rect l="l" t="t" r="r" b="b"/>
              <a:pathLst>
                <a:path w="18153" h="47132" extrusionOk="0">
                  <a:moveTo>
                    <a:pt x="9516" y="0"/>
                  </a:moveTo>
                  <a:cubicBezTo>
                    <a:pt x="9015" y="0"/>
                    <a:pt x="8507" y="169"/>
                    <a:pt x="8083" y="528"/>
                  </a:cubicBezTo>
                  <a:lnTo>
                    <a:pt x="1388" y="6200"/>
                  </a:lnTo>
                  <a:cubicBezTo>
                    <a:pt x="362" y="7071"/>
                    <a:pt x="1" y="8504"/>
                    <a:pt x="499" y="9760"/>
                  </a:cubicBezTo>
                  <a:lnTo>
                    <a:pt x="1330" y="11861"/>
                  </a:lnTo>
                  <a:cubicBezTo>
                    <a:pt x="2452" y="14693"/>
                    <a:pt x="6225" y="17856"/>
                    <a:pt x="8886" y="20166"/>
                  </a:cubicBezTo>
                  <a:lnTo>
                    <a:pt x="8420" y="42569"/>
                  </a:lnTo>
                  <a:cubicBezTo>
                    <a:pt x="8549" y="45138"/>
                    <a:pt x="10674" y="47131"/>
                    <a:pt x="13218" y="47131"/>
                  </a:cubicBezTo>
                  <a:cubicBezTo>
                    <a:pt x="13302" y="47131"/>
                    <a:pt x="13385" y="47129"/>
                    <a:pt x="13470" y="47125"/>
                  </a:cubicBezTo>
                  <a:cubicBezTo>
                    <a:pt x="16117" y="46987"/>
                    <a:pt x="18153" y="44732"/>
                    <a:pt x="18019" y="42084"/>
                  </a:cubicBezTo>
                  <a:cubicBezTo>
                    <a:pt x="17813" y="38050"/>
                    <a:pt x="17604" y="34016"/>
                    <a:pt x="17398" y="29986"/>
                  </a:cubicBezTo>
                  <a:cubicBezTo>
                    <a:pt x="17198" y="26143"/>
                    <a:pt x="17002" y="22302"/>
                    <a:pt x="16807" y="18460"/>
                  </a:cubicBezTo>
                  <a:cubicBezTo>
                    <a:pt x="16759" y="17523"/>
                    <a:pt x="16701" y="16589"/>
                    <a:pt x="16636" y="15655"/>
                  </a:cubicBezTo>
                  <a:cubicBezTo>
                    <a:pt x="16477" y="13482"/>
                    <a:pt x="15536" y="11446"/>
                    <a:pt x="14747" y="9440"/>
                  </a:cubicBezTo>
                  <a:cubicBezTo>
                    <a:pt x="14081" y="7741"/>
                    <a:pt x="13415" y="6046"/>
                    <a:pt x="12749" y="4346"/>
                  </a:cubicBezTo>
                  <a:cubicBezTo>
                    <a:pt x="12364" y="3371"/>
                    <a:pt x="11980" y="2392"/>
                    <a:pt x="11595" y="1414"/>
                  </a:cubicBezTo>
                  <a:cubicBezTo>
                    <a:pt x="11240" y="511"/>
                    <a:pt x="10388" y="0"/>
                    <a:pt x="9516" y="0"/>
                  </a:cubicBezTo>
                  <a:close/>
                </a:path>
              </a:pathLst>
            </a:custGeom>
            <a:solidFill>
              <a:srgbClr val="FCB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71"/>
            <p:cNvSpPr/>
            <p:nvPr/>
          </p:nvSpPr>
          <p:spPr>
            <a:xfrm>
              <a:off x="7765719" y="3043254"/>
              <a:ext cx="248282" cy="488987"/>
            </a:xfrm>
            <a:custGeom>
              <a:avLst/>
              <a:gdLst/>
              <a:ahLst/>
              <a:cxnLst/>
              <a:rect l="l" t="t" r="r" b="b"/>
              <a:pathLst>
                <a:path w="8505" h="16749" extrusionOk="0">
                  <a:moveTo>
                    <a:pt x="1657" y="1"/>
                  </a:moveTo>
                  <a:cubicBezTo>
                    <a:pt x="1522" y="1"/>
                    <a:pt x="1364" y="33"/>
                    <a:pt x="1175" y="100"/>
                  </a:cubicBezTo>
                  <a:cubicBezTo>
                    <a:pt x="409" y="371"/>
                    <a:pt x="1" y="1205"/>
                    <a:pt x="254" y="1974"/>
                  </a:cubicBezTo>
                  <a:lnTo>
                    <a:pt x="5168" y="16748"/>
                  </a:lnTo>
                  <a:lnTo>
                    <a:pt x="8505" y="15570"/>
                  </a:lnTo>
                  <a:lnTo>
                    <a:pt x="2472" y="872"/>
                  </a:lnTo>
                  <a:cubicBezTo>
                    <a:pt x="2258" y="302"/>
                    <a:pt x="2065" y="1"/>
                    <a:pt x="1657" y="1"/>
                  </a:cubicBezTo>
                  <a:close/>
                </a:path>
              </a:pathLst>
            </a:custGeom>
            <a:solidFill>
              <a:srgbClr val="FCB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71"/>
            <p:cNvSpPr/>
            <p:nvPr/>
          </p:nvSpPr>
          <p:spPr>
            <a:xfrm>
              <a:off x="7541515" y="3121588"/>
              <a:ext cx="331977" cy="453136"/>
            </a:xfrm>
            <a:custGeom>
              <a:avLst/>
              <a:gdLst/>
              <a:ahLst/>
              <a:cxnLst/>
              <a:rect l="l" t="t" r="r" b="b"/>
              <a:pathLst>
                <a:path w="11372" h="15521" extrusionOk="0">
                  <a:moveTo>
                    <a:pt x="1489" y="0"/>
                  </a:moveTo>
                  <a:cubicBezTo>
                    <a:pt x="1212" y="0"/>
                    <a:pt x="933" y="76"/>
                    <a:pt x="683" y="235"/>
                  </a:cubicBezTo>
                  <a:cubicBezTo>
                    <a:pt x="0" y="675"/>
                    <a:pt x="234" y="1565"/>
                    <a:pt x="659" y="2257"/>
                  </a:cubicBezTo>
                  <a:lnTo>
                    <a:pt x="8392" y="15520"/>
                  </a:lnTo>
                  <a:lnTo>
                    <a:pt x="11371" y="13608"/>
                  </a:lnTo>
                  <a:lnTo>
                    <a:pt x="2730" y="661"/>
                  </a:lnTo>
                  <a:cubicBezTo>
                    <a:pt x="2442" y="232"/>
                    <a:pt x="1970" y="0"/>
                    <a:pt x="1489" y="0"/>
                  </a:cubicBezTo>
                  <a:close/>
                </a:path>
              </a:pathLst>
            </a:custGeom>
            <a:solidFill>
              <a:srgbClr val="FCB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71"/>
            <p:cNvSpPr/>
            <p:nvPr/>
          </p:nvSpPr>
          <p:spPr>
            <a:xfrm>
              <a:off x="7628511" y="3612383"/>
              <a:ext cx="258616" cy="207839"/>
            </a:xfrm>
            <a:custGeom>
              <a:avLst/>
              <a:gdLst/>
              <a:ahLst/>
              <a:cxnLst/>
              <a:rect l="l" t="t" r="r" b="b"/>
              <a:pathLst>
                <a:path w="8859" h="7119" extrusionOk="0">
                  <a:moveTo>
                    <a:pt x="1978" y="1"/>
                  </a:moveTo>
                  <a:cubicBezTo>
                    <a:pt x="1500" y="1"/>
                    <a:pt x="1017" y="233"/>
                    <a:pt x="701" y="667"/>
                  </a:cubicBezTo>
                  <a:lnTo>
                    <a:pt x="519" y="915"/>
                  </a:lnTo>
                  <a:cubicBezTo>
                    <a:pt x="1" y="1629"/>
                    <a:pt x="138" y="2604"/>
                    <a:pt x="825" y="3074"/>
                  </a:cubicBezTo>
                  <a:lnTo>
                    <a:pt x="6386" y="6879"/>
                  </a:lnTo>
                  <a:cubicBezTo>
                    <a:pt x="6620" y="7040"/>
                    <a:pt x="6888" y="7118"/>
                    <a:pt x="7159" y="7118"/>
                  </a:cubicBezTo>
                  <a:cubicBezTo>
                    <a:pt x="7616" y="7118"/>
                    <a:pt x="8079" y="6896"/>
                    <a:pt x="8381" y="6484"/>
                  </a:cubicBezTo>
                  <a:cubicBezTo>
                    <a:pt x="8858" y="5828"/>
                    <a:pt x="8752" y="4932"/>
                    <a:pt x="8144" y="4465"/>
                  </a:cubicBezTo>
                  <a:lnTo>
                    <a:pt x="2857" y="304"/>
                  </a:lnTo>
                  <a:cubicBezTo>
                    <a:pt x="2599" y="99"/>
                    <a:pt x="2290" y="1"/>
                    <a:pt x="1978" y="1"/>
                  </a:cubicBezTo>
                  <a:close/>
                </a:path>
              </a:pathLst>
            </a:custGeom>
            <a:solidFill>
              <a:srgbClr val="FCB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71"/>
            <p:cNvSpPr/>
            <p:nvPr/>
          </p:nvSpPr>
          <p:spPr>
            <a:xfrm>
              <a:off x="7812341" y="3764089"/>
              <a:ext cx="50328" cy="34071"/>
            </a:xfrm>
            <a:custGeom>
              <a:avLst/>
              <a:gdLst/>
              <a:ahLst/>
              <a:cxnLst/>
              <a:rect l="l" t="t" r="r" b="b"/>
              <a:pathLst>
                <a:path w="1724" h="1167" extrusionOk="0">
                  <a:moveTo>
                    <a:pt x="1369" y="1"/>
                  </a:moveTo>
                  <a:cubicBezTo>
                    <a:pt x="1299" y="1"/>
                    <a:pt x="1227" y="14"/>
                    <a:pt x="1161" y="31"/>
                  </a:cubicBezTo>
                  <a:cubicBezTo>
                    <a:pt x="735" y="144"/>
                    <a:pt x="337" y="371"/>
                    <a:pt x="24" y="680"/>
                  </a:cubicBezTo>
                  <a:cubicBezTo>
                    <a:pt x="0" y="700"/>
                    <a:pt x="804" y="1150"/>
                    <a:pt x="913" y="1164"/>
                  </a:cubicBezTo>
                  <a:cubicBezTo>
                    <a:pt x="930" y="1166"/>
                    <a:pt x="945" y="1167"/>
                    <a:pt x="961" y="1167"/>
                  </a:cubicBezTo>
                  <a:cubicBezTo>
                    <a:pt x="1265" y="1167"/>
                    <a:pt x="1473" y="835"/>
                    <a:pt x="1596" y="580"/>
                  </a:cubicBezTo>
                  <a:cubicBezTo>
                    <a:pt x="1679" y="419"/>
                    <a:pt x="1723" y="203"/>
                    <a:pt x="1593" y="79"/>
                  </a:cubicBezTo>
                  <a:cubicBezTo>
                    <a:pt x="1533" y="21"/>
                    <a:pt x="1453" y="1"/>
                    <a:pt x="1369" y="1"/>
                  </a:cubicBezTo>
                  <a:close/>
                </a:path>
              </a:pathLst>
            </a:custGeom>
            <a:solidFill>
              <a:srgbClr val="FFB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71"/>
            <p:cNvSpPr/>
            <p:nvPr/>
          </p:nvSpPr>
          <p:spPr>
            <a:xfrm>
              <a:off x="7652566" y="3612033"/>
              <a:ext cx="234562" cy="208190"/>
            </a:xfrm>
            <a:custGeom>
              <a:avLst/>
              <a:gdLst/>
              <a:ahLst/>
              <a:cxnLst/>
              <a:rect l="l" t="t" r="r" b="b"/>
              <a:pathLst>
                <a:path w="8035" h="7131" extrusionOk="0">
                  <a:moveTo>
                    <a:pt x="1246" y="0"/>
                  </a:moveTo>
                  <a:cubicBezTo>
                    <a:pt x="1038" y="0"/>
                    <a:pt x="890" y="58"/>
                    <a:pt x="890" y="58"/>
                  </a:cubicBezTo>
                  <a:cubicBezTo>
                    <a:pt x="890" y="58"/>
                    <a:pt x="5027" y="5322"/>
                    <a:pt x="5758" y="5709"/>
                  </a:cubicBezTo>
                  <a:cubicBezTo>
                    <a:pt x="5909" y="5790"/>
                    <a:pt x="6060" y="5822"/>
                    <a:pt x="6202" y="5822"/>
                  </a:cubicBezTo>
                  <a:cubicBezTo>
                    <a:pt x="6746" y="5822"/>
                    <a:pt x="7183" y="5359"/>
                    <a:pt x="7183" y="5359"/>
                  </a:cubicBezTo>
                  <a:cubicBezTo>
                    <a:pt x="7183" y="5359"/>
                    <a:pt x="7660" y="5699"/>
                    <a:pt x="7299" y="6245"/>
                  </a:cubicBezTo>
                  <a:cubicBezTo>
                    <a:pt x="7078" y="6577"/>
                    <a:pt x="6581" y="6642"/>
                    <a:pt x="6225" y="6642"/>
                  </a:cubicBezTo>
                  <a:cubicBezTo>
                    <a:pt x="5997" y="6642"/>
                    <a:pt x="5827" y="6615"/>
                    <a:pt x="5827" y="6615"/>
                  </a:cubicBezTo>
                  <a:lnTo>
                    <a:pt x="1" y="3086"/>
                  </a:lnTo>
                  <a:lnTo>
                    <a:pt x="5562" y="6891"/>
                  </a:lnTo>
                  <a:cubicBezTo>
                    <a:pt x="5796" y="7052"/>
                    <a:pt x="6064" y="7130"/>
                    <a:pt x="6335" y="7130"/>
                  </a:cubicBezTo>
                  <a:cubicBezTo>
                    <a:pt x="6792" y="7130"/>
                    <a:pt x="7255" y="6908"/>
                    <a:pt x="7557" y="6496"/>
                  </a:cubicBezTo>
                  <a:cubicBezTo>
                    <a:pt x="8034" y="5840"/>
                    <a:pt x="7928" y="4944"/>
                    <a:pt x="7320" y="4477"/>
                  </a:cubicBezTo>
                  <a:lnTo>
                    <a:pt x="2033" y="316"/>
                  </a:lnTo>
                  <a:lnTo>
                    <a:pt x="1947" y="285"/>
                  </a:lnTo>
                  <a:cubicBezTo>
                    <a:pt x="1714" y="57"/>
                    <a:pt x="1451" y="0"/>
                    <a:pt x="1246" y="0"/>
                  </a:cubicBez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71"/>
            <p:cNvSpPr/>
            <p:nvPr/>
          </p:nvSpPr>
          <p:spPr>
            <a:xfrm>
              <a:off x="7658259" y="3509173"/>
              <a:ext cx="225541" cy="262259"/>
            </a:xfrm>
            <a:custGeom>
              <a:avLst/>
              <a:gdLst/>
              <a:ahLst/>
              <a:cxnLst/>
              <a:rect l="l" t="t" r="r" b="b"/>
              <a:pathLst>
                <a:path w="7726" h="8983" extrusionOk="0">
                  <a:moveTo>
                    <a:pt x="2030" y="0"/>
                  </a:moveTo>
                  <a:cubicBezTo>
                    <a:pt x="1716" y="0"/>
                    <a:pt x="1398" y="95"/>
                    <a:pt x="1121" y="292"/>
                  </a:cubicBezTo>
                  <a:lnTo>
                    <a:pt x="870" y="471"/>
                  </a:lnTo>
                  <a:cubicBezTo>
                    <a:pt x="152" y="982"/>
                    <a:pt x="1" y="1985"/>
                    <a:pt x="533" y="2689"/>
                  </a:cubicBezTo>
                  <a:lnTo>
                    <a:pt x="4838" y="8381"/>
                  </a:lnTo>
                  <a:cubicBezTo>
                    <a:pt x="5130" y="8774"/>
                    <a:pt x="5580" y="8983"/>
                    <a:pt x="6036" y="8983"/>
                  </a:cubicBezTo>
                  <a:cubicBezTo>
                    <a:pt x="6337" y="8983"/>
                    <a:pt x="6640" y="8892"/>
                    <a:pt x="6902" y="8704"/>
                  </a:cubicBezTo>
                  <a:cubicBezTo>
                    <a:pt x="7565" y="8233"/>
                    <a:pt x="7726" y="7320"/>
                    <a:pt x="7269" y="6650"/>
                  </a:cubicBezTo>
                  <a:lnTo>
                    <a:pt x="3335" y="704"/>
                  </a:lnTo>
                  <a:cubicBezTo>
                    <a:pt x="3034" y="246"/>
                    <a:pt x="2537" y="0"/>
                    <a:pt x="2030" y="0"/>
                  </a:cubicBezTo>
                  <a:close/>
                </a:path>
              </a:pathLst>
            </a:custGeom>
            <a:solidFill>
              <a:srgbClr val="FCB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71"/>
            <p:cNvSpPr/>
            <p:nvPr/>
          </p:nvSpPr>
          <p:spPr>
            <a:xfrm>
              <a:off x="7673819" y="3529699"/>
              <a:ext cx="209982" cy="241735"/>
            </a:xfrm>
            <a:custGeom>
              <a:avLst/>
              <a:gdLst/>
              <a:ahLst/>
              <a:cxnLst/>
              <a:rect l="l" t="t" r="r" b="b"/>
              <a:pathLst>
                <a:path w="7193" h="8280" extrusionOk="0">
                  <a:moveTo>
                    <a:pt x="2802" y="1"/>
                  </a:moveTo>
                  <a:lnTo>
                    <a:pt x="6438" y="6139"/>
                  </a:lnTo>
                  <a:cubicBezTo>
                    <a:pt x="6438" y="6139"/>
                    <a:pt x="6791" y="7050"/>
                    <a:pt x="6064" y="7602"/>
                  </a:cubicBezTo>
                  <a:cubicBezTo>
                    <a:pt x="5868" y="7750"/>
                    <a:pt x="5671" y="7804"/>
                    <a:pt x="5489" y="7804"/>
                  </a:cubicBezTo>
                  <a:cubicBezTo>
                    <a:pt x="4991" y="7804"/>
                    <a:pt x="4597" y="7400"/>
                    <a:pt x="4597" y="7400"/>
                  </a:cubicBezTo>
                  <a:lnTo>
                    <a:pt x="0" y="1986"/>
                  </a:lnTo>
                  <a:lnTo>
                    <a:pt x="4305" y="7678"/>
                  </a:lnTo>
                  <a:cubicBezTo>
                    <a:pt x="4597" y="8071"/>
                    <a:pt x="5047" y="8280"/>
                    <a:pt x="5503" y="8280"/>
                  </a:cubicBezTo>
                  <a:cubicBezTo>
                    <a:pt x="5804" y="8280"/>
                    <a:pt x="6107" y="8189"/>
                    <a:pt x="6369" y="8001"/>
                  </a:cubicBezTo>
                  <a:cubicBezTo>
                    <a:pt x="7032" y="7530"/>
                    <a:pt x="7193" y="6617"/>
                    <a:pt x="6736" y="5947"/>
                  </a:cubicBezTo>
                  <a:lnTo>
                    <a:pt x="2802" y="1"/>
                  </a:ln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71"/>
            <p:cNvSpPr/>
            <p:nvPr/>
          </p:nvSpPr>
          <p:spPr>
            <a:xfrm>
              <a:off x="7726221" y="3550662"/>
              <a:ext cx="389953" cy="339246"/>
            </a:xfrm>
            <a:custGeom>
              <a:avLst/>
              <a:gdLst/>
              <a:ahLst/>
              <a:cxnLst/>
              <a:rect l="l" t="t" r="r" b="b"/>
              <a:pathLst>
                <a:path w="13358" h="11620" extrusionOk="0">
                  <a:moveTo>
                    <a:pt x="1872" y="1"/>
                  </a:moveTo>
                  <a:cubicBezTo>
                    <a:pt x="1082" y="1"/>
                    <a:pt x="371" y="549"/>
                    <a:pt x="200" y="1353"/>
                  </a:cubicBezTo>
                  <a:cubicBezTo>
                    <a:pt x="1" y="2280"/>
                    <a:pt x="588" y="3190"/>
                    <a:pt x="1515" y="3386"/>
                  </a:cubicBezTo>
                  <a:lnTo>
                    <a:pt x="6064" y="4361"/>
                  </a:lnTo>
                  <a:cubicBezTo>
                    <a:pt x="6064" y="4361"/>
                    <a:pt x="7252" y="4602"/>
                    <a:pt x="7194" y="5429"/>
                  </a:cubicBezTo>
                  <a:cubicBezTo>
                    <a:pt x="7139" y="6253"/>
                    <a:pt x="6177" y="8454"/>
                    <a:pt x="7949" y="10644"/>
                  </a:cubicBezTo>
                  <a:cubicBezTo>
                    <a:pt x="8508" y="11337"/>
                    <a:pt x="9262" y="11620"/>
                    <a:pt x="10023" y="11620"/>
                  </a:cubicBezTo>
                  <a:cubicBezTo>
                    <a:pt x="11672" y="11620"/>
                    <a:pt x="13357" y="10290"/>
                    <a:pt x="13181" y="8913"/>
                  </a:cubicBezTo>
                  <a:cubicBezTo>
                    <a:pt x="12921" y="6905"/>
                    <a:pt x="11471" y="2136"/>
                    <a:pt x="9381" y="1580"/>
                  </a:cubicBezTo>
                  <a:cubicBezTo>
                    <a:pt x="7290" y="1024"/>
                    <a:pt x="6782" y="1013"/>
                    <a:pt x="6782" y="1013"/>
                  </a:cubicBezTo>
                  <a:lnTo>
                    <a:pt x="6730" y="1003"/>
                  </a:lnTo>
                  <a:lnTo>
                    <a:pt x="2229" y="38"/>
                  </a:lnTo>
                  <a:cubicBezTo>
                    <a:pt x="2110" y="13"/>
                    <a:pt x="1990" y="1"/>
                    <a:pt x="1872" y="1"/>
                  </a:cubicBezTo>
                  <a:close/>
                </a:path>
              </a:pathLst>
            </a:custGeom>
            <a:solidFill>
              <a:srgbClr val="FCB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71"/>
            <p:cNvSpPr/>
            <p:nvPr/>
          </p:nvSpPr>
          <p:spPr>
            <a:xfrm>
              <a:off x="7726221" y="3550662"/>
              <a:ext cx="273855" cy="310752"/>
            </a:xfrm>
            <a:custGeom>
              <a:avLst/>
              <a:gdLst/>
              <a:ahLst/>
              <a:cxnLst/>
              <a:rect l="l" t="t" r="r" b="b"/>
              <a:pathLst>
                <a:path w="9381" h="10644" extrusionOk="0">
                  <a:moveTo>
                    <a:pt x="1872" y="1"/>
                  </a:moveTo>
                  <a:cubicBezTo>
                    <a:pt x="1082" y="1"/>
                    <a:pt x="371" y="549"/>
                    <a:pt x="200" y="1353"/>
                  </a:cubicBezTo>
                  <a:cubicBezTo>
                    <a:pt x="1" y="2280"/>
                    <a:pt x="1209" y="3938"/>
                    <a:pt x="2126" y="4165"/>
                  </a:cubicBezTo>
                  <a:cubicBezTo>
                    <a:pt x="3050" y="4396"/>
                    <a:pt x="3931" y="4460"/>
                    <a:pt x="4625" y="4460"/>
                  </a:cubicBezTo>
                  <a:cubicBezTo>
                    <a:pt x="5086" y="4460"/>
                    <a:pt x="5465" y="4431"/>
                    <a:pt x="5717" y="4405"/>
                  </a:cubicBezTo>
                  <a:cubicBezTo>
                    <a:pt x="5777" y="4399"/>
                    <a:pt x="5836" y="4396"/>
                    <a:pt x="5896" y="4396"/>
                  </a:cubicBezTo>
                  <a:cubicBezTo>
                    <a:pt x="6194" y="4396"/>
                    <a:pt x="6488" y="4475"/>
                    <a:pt x="6737" y="4635"/>
                  </a:cubicBezTo>
                  <a:cubicBezTo>
                    <a:pt x="6995" y="4803"/>
                    <a:pt x="7221" y="5055"/>
                    <a:pt x="7194" y="5429"/>
                  </a:cubicBezTo>
                  <a:cubicBezTo>
                    <a:pt x="7139" y="6253"/>
                    <a:pt x="6177" y="8454"/>
                    <a:pt x="7949" y="10644"/>
                  </a:cubicBezTo>
                  <a:cubicBezTo>
                    <a:pt x="7949" y="10644"/>
                    <a:pt x="7554" y="7616"/>
                    <a:pt x="8134" y="5401"/>
                  </a:cubicBezTo>
                  <a:cubicBezTo>
                    <a:pt x="8714" y="3183"/>
                    <a:pt x="2727" y="4234"/>
                    <a:pt x="2027" y="3492"/>
                  </a:cubicBezTo>
                  <a:cubicBezTo>
                    <a:pt x="1326" y="2748"/>
                    <a:pt x="656" y="412"/>
                    <a:pt x="1827" y="361"/>
                  </a:cubicBezTo>
                  <a:cubicBezTo>
                    <a:pt x="1837" y="361"/>
                    <a:pt x="1847" y="361"/>
                    <a:pt x="1859" y="361"/>
                  </a:cubicBezTo>
                  <a:cubicBezTo>
                    <a:pt x="2699" y="361"/>
                    <a:pt x="9381" y="1580"/>
                    <a:pt x="9381" y="1580"/>
                  </a:cubicBezTo>
                  <a:cubicBezTo>
                    <a:pt x="7290" y="1024"/>
                    <a:pt x="6782" y="1013"/>
                    <a:pt x="6782" y="1013"/>
                  </a:cubicBezTo>
                  <a:lnTo>
                    <a:pt x="6730" y="1003"/>
                  </a:lnTo>
                  <a:lnTo>
                    <a:pt x="2229" y="38"/>
                  </a:lnTo>
                  <a:cubicBezTo>
                    <a:pt x="2110" y="13"/>
                    <a:pt x="1990" y="1"/>
                    <a:pt x="1872" y="1"/>
                  </a:cubicBez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71"/>
            <p:cNvSpPr/>
            <p:nvPr/>
          </p:nvSpPr>
          <p:spPr>
            <a:xfrm>
              <a:off x="7807407" y="3706747"/>
              <a:ext cx="170630" cy="199431"/>
            </a:xfrm>
            <a:custGeom>
              <a:avLst/>
              <a:gdLst/>
              <a:ahLst/>
              <a:cxnLst/>
              <a:rect l="l" t="t" r="r" b="b"/>
              <a:pathLst>
                <a:path w="5845" h="6831" extrusionOk="0">
                  <a:moveTo>
                    <a:pt x="4161" y="1"/>
                  </a:moveTo>
                  <a:cubicBezTo>
                    <a:pt x="4008" y="1"/>
                    <a:pt x="3841" y="153"/>
                    <a:pt x="3667" y="543"/>
                  </a:cubicBezTo>
                  <a:cubicBezTo>
                    <a:pt x="3324" y="1316"/>
                    <a:pt x="3324" y="2197"/>
                    <a:pt x="3087" y="3011"/>
                  </a:cubicBezTo>
                  <a:cubicBezTo>
                    <a:pt x="2853" y="3815"/>
                    <a:pt x="2232" y="4636"/>
                    <a:pt x="1397" y="4636"/>
                  </a:cubicBezTo>
                  <a:cubicBezTo>
                    <a:pt x="1391" y="4636"/>
                    <a:pt x="1384" y="4635"/>
                    <a:pt x="1377" y="4635"/>
                  </a:cubicBezTo>
                  <a:cubicBezTo>
                    <a:pt x="1158" y="4633"/>
                    <a:pt x="937" y="4574"/>
                    <a:pt x="721" y="4574"/>
                  </a:cubicBezTo>
                  <a:cubicBezTo>
                    <a:pt x="650" y="4574"/>
                    <a:pt x="579" y="4580"/>
                    <a:pt x="509" y="4597"/>
                  </a:cubicBezTo>
                  <a:cubicBezTo>
                    <a:pt x="224" y="4666"/>
                    <a:pt x="1" y="5051"/>
                    <a:pt x="217" y="5246"/>
                  </a:cubicBezTo>
                  <a:cubicBezTo>
                    <a:pt x="552" y="5161"/>
                    <a:pt x="896" y="5120"/>
                    <a:pt x="1241" y="5120"/>
                  </a:cubicBezTo>
                  <a:cubicBezTo>
                    <a:pt x="2242" y="5120"/>
                    <a:pt x="3247" y="5467"/>
                    <a:pt x="4017" y="6108"/>
                  </a:cubicBezTo>
                  <a:cubicBezTo>
                    <a:pt x="4293" y="6334"/>
                    <a:pt x="4543" y="6599"/>
                    <a:pt x="4869" y="6743"/>
                  </a:cubicBezTo>
                  <a:cubicBezTo>
                    <a:pt x="4997" y="6800"/>
                    <a:pt x="5142" y="6831"/>
                    <a:pt x="5283" y="6831"/>
                  </a:cubicBezTo>
                  <a:cubicBezTo>
                    <a:pt x="5503" y="6831"/>
                    <a:pt x="5715" y="6755"/>
                    <a:pt x="5844" y="6582"/>
                  </a:cubicBezTo>
                  <a:cubicBezTo>
                    <a:pt x="5261" y="5092"/>
                    <a:pt x="5014" y="3533"/>
                    <a:pt x="4996" y="1940"/>
                  </a:cubicBezTo>
                  <a:cubicBezTo>
                    <a:pt x="4991" y="1531"/>
                    <a:pt x="4645" y="1"/>
                    <a:pt x="4161" y="1"/>
                  </a:cubicBez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71"/>
            <p:cNvSpPr/>
            <p:nvPr/>
          </p:nvSpPr>
          <p:spPr>
            <a:xfrm>
              <a:off x="7789862" y="3901021"/>
              <a:ext cx="281970" cy="842772"/>
            </a:xfrm>
            <a:custGeom>
              <a:avLst/>
              <a:gdLst/>
              <a:ahLst/>
              <a:cxnLst/>
              <a:rect l="l" t="t" r="r" b="b"/>
              <a:pathLst>
                <a:path w="9659" h="28867" extrusionOk="0">
                  <a:moveTo>
                    <a:pt x="1" y="0"/>
                  </a:moveTo>
                  <a:lnTo>
                    <a:pt x="1" y="0"/>
                  </a:lnTo>
                  <a:cubicBezTo>
                    <a:pt x="1505" y="1576"/>
                    <a:pt x="3290" y="3090"/>
                    <a:pt x="4742" y="4353"/>
                  </a:cubicBezTo>
                  <a:lnTo>
                    <a:pt x="4276" y="26756"/>
                  </a:lnTo>
                  <a:cubicBezTo>
                    <a:pt x="4314" y="27525"/>
                    <a:pt x="4536" y="28239"/>
                    <a:pt x="4890" y="28867"/>
                  </a:cubicBezTo>
                  <a:cubicBezTo>
                    <a:pt x="5330" y="28572"/>
                    <a:pt x="5415" y="27951"/>
                    <a:pt x="5447" y="27415"/>
                  </a:cubicBezTo>
                  <a:cubicBezTo>
                    <a:pt x="5821" y="21025"/>
                    <a:pt x="6195" y="14626"/>
                    <a:pt x="5913" y="8237"/>
                  </a:cubicBezTo>
                  <a:cubicBezTo>
                    <a:pt x="5865" y="7120"/>
                    <a:pt x="5848" y="5868"/>
                    <a:pt x="6621" y="5068"/>
                  </a:cubicBezTo>
                  <a:cubicBezTo>
                    <a:pt x="7386" y="4282"/>
                    <a:pt x="8708" y="4195"/>
                    <a:pt x="9388" y="3334"/>
                  </a:cubicBezTo>
                  <a:cubicBezTo>
                    <a:pt x="9552" y="3124"/>
                    <a:pt x="9659" y="2802"/>
                    <a:pt x="9470" y="2616"/>
                  </a:cubicBezTo>
                  <a:cubicBezTo>
                    <a:pt x="9398" y="2544"/>
                    <a:pt x="9309" y="2515"/>
                    <a:pt x="9214" y="2515"/>
                  </a:cubicBezTo>
                  <a:cubicBezTo>
                    <a:pt x="9028" y="2515"/>
                    <a:pt x="8816" y="2623"/>
                    <a:pt x="8646" y="2723"/>
                  </a:cubicBezTo>
                  <a:cubicBezTo>
                    <a:pt x="7984" y="3107"/>
                    <a:pt x="7229" y="3287"/>
                    <a:pt x="6470" y="3287"/>
                  </a:cubicBezTo>
                  <a:cubicBezTo>
                    <a:pt x="5568" y="3287"/>
                    <a:pt x="4659" y="3033"/>
                    <a:pt x="3894" y="2564"/>
                  </a:cubicBezTo>
                  <a:cubicBezTo>
                    <a:pt x="3153" y="2108"/>
                    <a:pt x="1560" y="940"/>
                    <a:pt x="1" y="0"/>
                  </a:cubicBez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71"/>
            <p:cNvSpPr/>
            <p:nvPr/>
          </p:nvSpPr>
          <p:spPr>
            <a:xfrm>
              <a:off x="7776258" y="3578311"/>
              <a:ext cx="66646" cy="65251"/>
            </a:xfrm>
            <a:custGeom>
              <a:avLst/>
              <a:gdLst/>
              <a:ahLst/>
              <a:cxnLst/>
              <a:rect l="l" t="t" r="r" b="b"/>
              <a:pathLst>
                <a:path w="2283" h="2235" extrusionOk="0">
                  <a:moveTo>
                    <a:pt x="732" y="0"/>
                  </a:moveTo>
                  <a:cubicBezTo>
                    <a:pt x="485" y="0"/>
                    <a:pt x="262" y="54"/>
                    <a:pt x="172" y="248"/>
                  </a:cubicBezTo>
                  <a:cubicBezTo>
                    <a:pt x="0" y="619"/>
                    <a:pt x="484" y="1529"/>
                    <a:pt x="563" y="1920"/>
                  </a:cubicBezTo>
                  <a:cubicBezTo>
                    <a:pt x="590" y="2020"/>
                    <a:pt x="625" y="2126"/>
                    <a:pt x="711" y="2185"/>
                  </a:cubicBezTo>
                  <a:cubicBezTo>
                    <a:pt x="769" y="2226"/>
                    <a:pt x="841" y="2234"/>
                    <a:pt x="914" y="2234"/>
                  </a:cubicBezTo>
                  <a:cubicBezTo>
                    <a:pt x="932" y="2234"/>
                    <a:pt x="951" y="2234"/>
                    <a:pt x="969" y="2233"/>
                  </a:cubicBezTo>
                  <a:cubicBezTo>
                    <a:pt x="1270" y="2229"/>
                    <a:pt x="1573" y="2222"/>
                    <a:pt x="1875" y="2219"/>
                  </a:cubicBezTo>
                  <a:cubicBezTo>
                    <a:pt x="1953" y="2216"/>
                    <a:pt x="2032" y="2213"/>
                    <a:pt x="2097" y="2171"/>
                  </a:cubicBezTo>
                  <a:cubicBezTo>
                    <a:pt x="2177" y="2116"/>
                    <a:pt x="2200" y="2010"/>
                    <a:pt x="2218" y="1913"/>
                  </a:cubicBezTo>
                  <a:cubicBezTo>
                    <a:pt x="2283" y="1529"/>
                    <a:pt x="2276" y="1131"/>
                    <a:pt x="2197" y="746"/>
                  </a:cubicBezTo>
                  <a:cubicBezTo>
                    <a:pt x="2153" y="527"/>
                    <a:pt x="2070" y="289"/>
                    <a:pt x="1875" y="177"/>
                  </a:cubicBezTo>
                  <a:cubicBezTo>
                    <a:pt x="1761" y="111"/>
                    <a:pt x="1624" y="97"/>
                    <a:pt x="1494" y="83"/>
                  </a:cubicBezTo>
                  <a:cubicBezTo>
                    <a:pt x="1315" y="69"/>
                    <a:pt x="1009" y="0"/>
                    <a:pt x="732" y="0"/>
                  </a:cubicBezTo>
                  <a:close/>
                </a:path>
              </a:pathLst>
            </a:custGeom>
            <a:solidFill>
              <a:srgbClr val="FFB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71"/>
            <p:cNvSpPr/>
            <p:nvPr/>
          </p:nvSpPr>
          <p:spPr>
            <a:xfrm>
              <a:off x="7799409" y="3695827"/>
              <a:ext cx="59961" cy="51033"/>
            </a:xfrm>
            <a:custGeom>
              <a:avLst/>
              <a:gdLst/>
              <a:ahLst/>
              <a:cxnLst/>
              <a:rect l="l" t="t" r="r" b="b"/>
              <a:pathLst>
                <a:path w="2054" h="1748" extrusionOk="0">
                  <a:moveTo>
                    <a:pt x="1487" y="0"/>
                  </a:moveTo>
                  <a:cubicBezTo>
                    <a:pt x="944" y="264"/>
                    <a:pt x="443" y="608"/>
                    <a:pt x="0" y="1020"/>
                  </a:cubicBezTo>
                  <a:cubicBezTo>
                    <a:pt x="148" y="1208"/>
                    <a:pt x="295" y="1401"/>
                    <a:pt x="485" y="1549"/>
                  </a:cubicBezTo>
                  <a:cubicBezTo>
                    <a:pt x="658" y="1689"/>
                    <a:pt x="818" y="1747"/>
                    <a:pt x="970" y="1747"/>
                  </a:cubicBezTo>
                  <a:cubicBezTo>
                    <a:pt x="1273" y="1747"/>
                    <a:pt x="1542" y="1513"/>
                    <a:pt x="1819" y="1236"/>
                  </a:cubicBezTo>
                  <a:cubicBezTo>
                    <a:pt x="1892" y="1164"/>
                    <a:pt x="1964" y="1081"/>
                    <a:pt x="1995" y="982"/>
                  </a:cubicBezTo>
                  <a:cubicBezTo>
                    <a:pt x="2053" y="800"/>
                    <a:pt x="1957" y="604"/>
                    <a:pt x="1837" y="454"/>
                  </a:cubicBezTo>
                  <a:cubicBezTo>
                    <a:pt x="1716" y="305"/>
                    <a:pt x="1566" y="175"/>
                    <a:pt x="1487" y="0"/>
                  </a:cubicBezTo>
                  <a:close/>
                </a:path>
              </a:pathLst>
            </a:custGeom>
            <a:solidFill>
              <a:srgbClr val="FFB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71"/>
            <p:cNvSpPr/>
            <p:nvPr/>
          </p:nvSpPr>
          <p:spPr>
            <a:xfrm>
              <a:off x="7555732" y="4743548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71"/>
            <p:cNvSpPr/>
            <p:nvPr/>
          </p:nvSpPr>
          <p:spPr>
            <a:xfrm>
              <a:off x="7603054" y="4737300"/>
              <a:ext cx="1226" cy="263"/>
            </a:xfrm>
            <a:custGeom>
              <a:avLst/>
              <a:gdLst/>
              <a:ahLst/>
              <a:cxnLst/>
              <a:rect l="l" t="t" r="r" b="b"/>
              <a:pathLst>
                <a:path w="42" h="9" extrusionOk="0">
                  <a:moveTo>
                    <a:pt x="1" y="8"/>
                  </a:moveTo>
                  <a:cubicBezTo>
                    <a:pt x="14" y="4"/>
                    <a:pt x="28" y="4"/>
                    <a:pt x="42" y="1"/>
                  </a:cubicBezTo>
                  <a:cubicBezTo>
                    <a:pt x="28" y="4"/>
                    <a:pt x="14" y="4"/>
                    <a:pt x="1" y="8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71"/>
            <p:cNvSpPr/>
            <p:nvPr/>
          </p:nvSpPr>
          <p:spPr>
            <a:xfrm>
              <a:off x="7589625" y="4738818"/>
              <a:ext cx="4554" cy="642"/>
            </a:xfrm>
            <a:custGeom>
              <a:avLst/>
              <a:gdLst/>
              <a:ahLst/>
              <a:cxnLst/>
              <a:rect l="l" t="t" r="r" b="b"/>
              <a:pathLst>
                <a:path w="156" h="22" extrusionOk="0">
                  <a:moveTo>
                    <a:pt x="0" y="21"/>
                  </a:moveTo>
                  <a:cubicBezTo>
                    <a:pt x="52" y="14"/>
                    <a:pt x="103" y="7"/>
                    <a:pt x="155" y="1"/>
                  </a:cubicBezTo>
                  <a:cubicBezTo>
                    <a:pt x="103" y="7"/>
                    <a:pt x="52" y="14"/>
                    <a:pt x="0" y="2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71"/>
            <p:cNvSpPr/>
            <p:nvPr/>
          </p:nvSpPr>
          <p:spPr>
            <a:xfrm>
              <a:off x="7567760" y="4741125"/>
              <a:ext cx="8962" cy="1109"/>
            </a:xfrm>
            <a:custGeom>
              <a:avLst/>
              <a:gdLst/>
              <a:ahLst/>
              <a:cxnLst/>
              <a:rect l="l" t="t" r="r" b="b"/>
              <a:pathLst>
                <a:path w="307" h="38" extrusionOk="0">
                  <a:moveTo>
                    <a:pt x="1" y="38"/>
                  </a:moveTo>
                  <a:cubicBezTo>
                    <a:pt x="104" y="25"/>
                    <a:pt x="207" y="14"/>
                    <a:pt x="307" y="1"/>
                  </a:cubicBezTo>
                  <a:cubicBezTo>
                    <a:pt x="207" y="14"/>
                    <a:pt x="104" y="25"/>
                    <a:pt x="1" y="38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71"/>
            <p:cNvSpPr/>
            <p:nvPr/>
          </p:nvSpPr>
          <p:spPr>
            <a:xfrm>
              <a:off x="8195503" y="4334649"/>
              <a:ext cx="117" cy="29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1" y="1"/>
                  </a:moveTo>
                  <a:lnTo>
                    <a:pt x="4" y="1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71"/>
            <p:cNvSpPr/>
            <p:nvPr/>
          </p:nvSpPr>
          <p:spPr>
            <a:xfrm>
              <a:off x="7579203" y="4740015"/>
              <a:ext cx="6335" cy="817"/>
            </a:xfrm>
            <a:custGeom>
              <a:avLst/>
              <a:gdLst/>
              <a:ahLst/>
              <a:cxnLst/>
              <a:rect l="l" t="t" r="r" b="b"/>
              <a:pathLst>
                <a:path w="217" h="28" extrusionOk="0">
                  <a:moveTo>
                    <a:pt x="0" y="28"/>
                  </a:moveTo>
                  <a:cubicBezTo>
                    <a:pt x="72" y="21"/>
                    <a:pt x="145" y="11"/>
                    <a:pt x="216" y="1"/>
                  </a:cubicBezTo>
                  <a:cubicBezTo>
                    <a:pt x="145" y="11"/>
                    <a:pt x="72" y="21"/>
                    <a:pt x="0" y="28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71"/>
            <p:cNvSpPr/>
            <p:nvPr/>
          </p:nvSpPr>
          <p:spPr>
            <a:xfrm>
              <a:off x="7555732" y="4742526"/>
              <a:ext cx="9575" cy="1051"/>
            </a:xfrm>
            <a:custGeom>
              <a:avLst/>
              <a:gdLst/>
              <a:ahLst/>
              <a:cxnLst/>
              <a:rect l="l" t="t" r="r" b="b"/>
              <a:pathLst>
                <a:path w="328" h="36" extrusionOk="0">
                  <a:moveTo>
                    <a:pt x="327" y="0"/>
                  </a:moveTo>
                  <a:cubicBezTo>
                    <a:pt x="221" y="10"/>
                    <a:pt x="111" y="21"/>
                    <a:pt x="1" y="35"/>
                  </a:cubicBezTo>
                  <a:cubicBezTo>
                    <a:pt x="111" y="21"/>
                    <a:pt x="221" y="10"/>
                    <a:pt x="327" y="0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71"/>
            <p:cNvSpPr/>
            <p:nvPr/>
          </p:nvSpPr>
          <p:spPr>
            <a:xfrm>
              <a:off x="8195591" y="4334241"/>
              <a:ext cx="234" cy="234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8" y="1"/>
                  </a:moveTo>
                  <a:lnTo>
                    <a:pt x="8" y="1"/>
                  </a:lnTo>
                  <a:cubicBezTo>
                    <a:pt x="8" y="1"/>
                    <a:pt x="4" y="4"/>
                    <a:pt x="1" y="7"/>
                  </a:cubicBezTo>
                  <a:cubicBezTo>
                    <a:pt x="4" y="4"/>
                    <a:pt x="8" y="1"/>
                    <a:pt x="8" y="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71"/>
            <p:cNvSpPr/>
            <p:nvPr/>
          </p:nvSpPr>
          <p:spPr>
            <a:xfrm>
              <a:off x="7565278" y="4742205"/>
              <a:ext cx="2511" cy="350"/>
            </a:xfrm>
            <a:custGeom>
              <a:avLst/>
              <a:gdLst/>
              <a:ahLst/>
              <a:cxnLst/>
              <a:rect l="l" t="t" r="r" b="b"/>
              <a:pathLst>
                <a:path w="86" h="12" extrusionOk="0">
                  <a:moveTo>
                    <a:pt x="0" y="11"/>
                  </a:moveTo>
                  <a:cubicBezTo>
                    <a:pt x="27" y="8"/>
                    <a:pt x="59" y="5"/>
                    <a:pt x="86" y="1"/>
                  </a:cubicBezTo>
                  <a:cubicBezTo>
                    <a:pt x="59" y="5"/>
                    <a:pt x="27" y="8"/>
                    <a:pt x="0" y="11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71"/>
            <p:cNvSpPr/>
            <p:nvPr/>
          </p:nvSpPr>
          <p:spPr>
            <a:xfrm>
              <a:off x="7585509" y="4739431"/>
              <a:ext cx="4145" cy="613"/>
            </a:xfrm>
            <a:custGeom>
              <a:avLst/>
              <a:gdLst/>
              <a:ahLst/>
              <a:cxnLst/>
              <a:rect l="l" t="t" r="r" b="b"/>
              <a:pathLst>
                <a:path w="142" h="21" extrusionOk="0">
                  <a:moveTo>
                    <a:pt x="0" y="21"/>
                  </a:moveTo>
                  <a:cubicBezTo>
                    <a:pt x="49" y="13"/>
                    <a:pt x="93" y="7"/>
                    <a:pt x="141" y="0"/>
                  </a:cubicBezTo>
                  <a:cubicBezTo>
                    <a:pt x="93" y="7"/>
                    <a:pt x="49" y="13"/>
                    <a:pt x="0" y="21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71"/>
            <p:cNvSpPr/>
            <p:nvPr/>
          </p:nvSpPr>
          <p:spPr>
            <a:xfrm>
              <a:off x="7594150" y="4737533"/>
              <a:ext cx="8933" cy="1314"/>
            </a:xfrm>
            <a:custGeom>
              <a:avLst/>
              <a:gdLst/>
              <a:ahLst/>
              <a:cxnLst/>
              <a:rect l="l" t="t" r="r" b="b"/>
              <a:pathLst>
                <a:path w="306" h="45" extrusionOk="0">
                  <a:moveTo>
                    <a:pt x="0" y="45"/>
                  </a:moveTo>
                  <a:cubicBezTo>
                    <a:pt x="103" y="31"/>
                    <a:pt x="203" y="17"/>
                    <a:pt x="306" y="0"/>
                  </a:cubicBezTo>
                  <a:cubicBezTo>
                    <a:pt x="203" y="17"/>
                    <a:pt x="103" y="31"/>
                    <a:pt x="0" y="45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71"/>
            <p:cNvSpPr/>
            <p:nvPr/>
          </p:nvSpPr>
          <p:spPr>
            <a:xfrm>
              <a:off x="7576693" y="4740803"/>
              <a:ext cx="2540" cy="350"/>
            </a:xfrm>
            <a:custGeom>
              <a:avLst/>
              <a:gdLst/>
              <a:ahLst/>
              <a:cxnLst/>
              <a:rect l="l" t="t" r="r" b="b"/>
              <a:pathLst>
                <a:path w="87" h="12" extrusionOk="0">
                  <a:moveTo>
                    <a:pt x="1" y="12"/>
                  </a:moveTo>
                  <a:cubicBezTo>
                    <a:pt x="28" y="8"/>
                    <a:pt x="55" y="4"/>
                    <a:pt x="86" y="1"/>
                  </a:cubicBezTo>
                  <a:cubicBezTo>
                    <a:pt x="55" y="4"/>
                    <a:pt x="28" y="8"/>
                    <a:pt x="1" y="12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71"/>
            <p:cNvSpPr/>
            <p:nvPr/>
          </p:nvSpPr>
          <p:spPr>
            <a:xfrm>
              <a:off x="7604251" y="4698906"/>
              <a:ext cx="153990" cy="38421"/>
            </a:xfrm>
            <a:custGeom>
              <a:avLst/>
              <a:gdLst/>
              <a:ahLst/>
              <a:cxnLst/>
              <a:rect l="l" t="t" r="r" b="b"/>
              <a:pathLst>
                <a:path w="5275" h="1316" extrusionOk="0">
                  <a:moveTo>
                    <a:pt x="5274" y="1"/>
                  </a:moveTo>
                  <a:cubicBezTo>
                    <a:pt x="3664" y="567"/>
                    <a:pt x="1909" y="1021"/>
                    <a:pt x="1" y="1316"/>
                  </a:cubicBezTo>
                  <a:cubicBezTo>
                    <a:pt x="1909" y="1024"/>
                    <a:pt x="3664" y="571"/>
                    <a:pt x="5274" y="5"/>
                  </a:cubicBezTo>
                  <a:lnTo>
                    <a:pt x="5274" y="1"/>
                  </a:ln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71"/>
            <p:cNvSpPr/>
            <p:nvPr/>
          </p:nvSpPr>
          <p:spPr>
            <a:xfrm>
              <a:off x="7555732" y="4699023"/>
              <a:ext cx="389807" cy="444669"/>
            </a:xfrm>
            <a:custGeom>
              <a:avLst/>
              <a:gdLst/>
              <a:ahLst/>
              <a:cxnLst/>
              <a:rect l="l" t="t" r="r" b="b"/>
              <a:pathLst>
                <a:path w="13353" h="15231" extrusionOk="0">
                  <a:moveTo>
                    <a:pt x="6936" y="1"/>
                  </a:moveTo>
                  <a:cubicBezTo>
                    <a:pt x="5326" y="567"/>
                    <a:pt x="3571" y="1020"/>
                    <a:pt x="1663" y="1312"/>
                  </a:cubicBezTo>
                  <a:cubicBezTo>
                    <a:pt x="1649" y="1315"/>
                    <a:pt x="1635" y="1315"/>
                    <a:pt x="1622" y="1319"/>
                  </a:cubicBezTo>
                  <a:cubicBezTo>
                    <a:pt x="1519" y="1336"/>
                    <a:pt x="1419" y="1350"/>
                    <a:pt x="1316" y="1364"/>
                  </a:cubicBezTo>
                  <a:cubicBezTo>
                    <a:pt x="1264" y="1370"/>
                    <a:pt x="1213" y="1377"/>
                    <a:pt x="1161" y="1384"/>
                  </a:cubicBezTo>
                  <a:cubicBezTo>
                    <a:pt x="1113" y="1391"/>
                    <a:pt x="1069" y="1397"/>
                    <a:pt x="1020" y="1405"/>
                  </a:cubicBezTo>
                  <a:cubicBezTo>
                    <a:pt x="949" y="1415"/>
                    <a:pt x="876" y="1425"/>
                    <a:pt x="804" y="1432"/>
                  </a:cubicBezTo>
                  <a:cubicBezTo>
                    <a:pt x="773" y="1435"/>
                    <a:pt x="746" y="1439"/>
                    <a:pt x="719" y="1443"/>
                  </a:cubicBezTo>
                  <a:cubicBezTo>
                    <a:pt x="619" y="1456"/>
                    <a:pt x="516" y="1467"/>
                    <a:pt x="413" y="1480"/>
                  </a:cubicBezTo>
                  <a:cubicBezTo>
                    <a:pt x="386" y="1484"/>
                    <a:pt x="354" y="1487"/>
                    <a:pt x="327" y="1490"/>
                  </a:cubicBezTo>
                  <a:cubicBezTo>
                    <a:pt x="221" y="1500"/>
                    <a:pt x="111" y="1511"/>
                    <a:pt x="1" y="1525"/>
                  </a:cubicBezTo>
                  <a:cubicBezTo>
                    <a:pt x="145" y="2641"/>
                    <a:pt x="2034" y="8453"/>
                    <a:pt x="4324" y="15230"/>
                  </a:cubicBezTo>
                  <a:lnTo>
                    <a:pt x="12028" y="15230"/>
                  </a:lnTo>
                  <a:lnTo>
                    <a:pt x="13353" y="15004"/>
                  </a:lnTo>
                  <a:cubicBezTo>
                    <a:pt x="11011" y="10087"/>
                    <a:pt x="8869" y="5081"/>
                    <a:pt x="6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71"/>
            <p:cNvSpPr/>
            <p:nvPr/>
          </p:nvSpPr>
          <p:spPr>
            <a:xfrm>
              <a:off x="8195591" y="4334445"/>
              <a:ext cx="29" cy="234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71"/>
            <p:cNvSpPr/>
            <p:nvPr/>
          </p:nvSpPr>
          <p:spPr>
            <a:xfrm>
              <a:off x="7758217" y="4334241"/>
              <a:ext cx="516678" cy="809431"/>
            </a:xfrm>
            <a:custGeom>
              <a:avLst/>
              <a:gdLst/>
              <a:ahLst/>
              <a:cxnLst/>
              <a:rect l="l" t="t" r="r" b="b"/>
              <a:pathLst>
                <a:path w="17699" h="27725" extrusionOk="0">
                  <a:moveTo>
                    <a:pt x="15924" y="9559"/>
                  </a:moveTo>
                  <a:lnTo>
                    <a:pt x="15924" y="9559"/>
                  </a:lnTo>
                  <a:cubicBezTo>
                    <a:pt x="16190" y="9575"/>
                    <a:pt x="16454" y="9581"/>
                    <a:pt x="16713" y="9581"/>
                  </a:cubicBezTo>
                  <a:cubicBezTo>
                    <a:pt x="16848" y="9581"/>
                    <a:pt x="16982" y="9579"/>
                    <a:pt x="17115" y="9576"/>
                  </a:cubicBezTo>
                  <a:lnTo>
                    <a:pt x="17115" y="9573"/>
                  </a:lnTo>
                  <a:cubicBezTo>
                    <a:pt x="16977" y="9576"/>
                    <a:pt x="16838" y="9578"/>
                    <a:pt x="16698" y="9578"/>
                  </a:cubicBezTo>
                  <a:cubicBezTo>
                    <a:pt x="16443" y="9578"/>
                    <a:pt x="16185" y="9572"/>
                    <a:pt x="15924" y="9559"/>
                  </a:cubicBezTo>
                  <a:close/>
                  <a:moveTo>
                    <a:pt x="14990" y="1"/>
                  </a:moveTo>
                  <a:cubicBezTo>
                    <a:pt x="14990" y="1"/>
                    <a:pt x="14986" y="4"/>
                    <a:pt x="14983" y="7"/>
                  </a:cubicBezTo>
                  <a:lnTo>
                    <a:pt x="14983" y="15"/>
                  </a:lnTo>
                  <a:lnTo>
                    <a:pt x="14980" y="15"/>
                  </a:lnTo>
                  <a:cubicBezTo>
                    <a:pt x="14780" y="413"/>
                    <a:pt x="10444" y="8820"/>
                    <a:pt x="0" y="12491"/>
                  </a:cubicBezTo>
                  <a:lnTo>
                    <a:pt x="0" y="12495"/>
                  </a:lnTo>
                  <a:cubicBezTo>
                    <a:pt x="1933" y="17575"/>
                    <a:pt x="4075" y="22581"/>
                    <a:pt x="6417" y="27498"/>
                  </a:cubicBezTo>
                  <a:cubicBezTo>
                    <a:pt x="6451" y="27574"/>
                    <a:pt x="6489" y="27649"/>
                    <a:pt x="6523" y="27724"/>
                  </a:cubicBezTo>
                  <a:lnTo>
                    <a:pt x="17699" y="27724"/>
                  </a:lnTo>
                  <a:lnTo>
                    <a:pt x="15924" y="9559"/>
                  </a:lnTo>
                  <a:lnTo>
                    <a:pt x="149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2" name="Google Shape;1172;p71"/>
          <p:cNvSpPr/>
          <p:nvPr/>
        </p:nvSpPr>
        <p:spPr>
          <a:xfrm rot="-328127" flipH="1">
            <a:off x="3101906" y="634517"/>
            <a:ext cx="1524832" cy="399277"/>
          </a:xfrm>
          <a:custGeom>
            <a:avLst/>
            <a:gdLst/>
            <a:ahLst/>
            <a:cxnLst/>
            <a:rect l="l" t="t" r="r" b="b"/>
            <a:pathLst>
              <a:path w="51947" h="13600" extrusionOk="0">
                <a:moveTo>
                  <a:pt x="43344" y="0"/>
                </a:moveTo>
                <a:cubicBezTo>
                  <a:pt x="37687" y="0"/>
                  <a:pt x="35398" y="7324"/>
                  <a:pt x="35398" y="7324"/>
                </a:cubicBezTo>
                <a:cubicBezTo>
                  <a:pt x="35398" y="7324"/>
                  <a:pt x="35067" y="2189"/>
                  <a:pt x="30035" y="2189"/>
                </a:cubicBezTo>
                <a:cubicBezTo>
                  <a:pt x="29527" y="2189"/>
                  <a:pt x="28972" y="2241"/>
                  <a:pt x="28364" y="2356"/>
                </a:cubicBezTo>
                <a:cubicBezTo>
                  <a:pt x="23327" y="3314"/>
                  <a:pt x="20292" y="9600"/>
                  <a:pt x="20292" y="9600"/>
                </a:cubicBezTo>
                <a:cubicBezTo>
                  <a:pt x="20292" y="9600"/>
                  <a:pt x="16970" y="8894"/>
                  <a:pt x="12902" y="8894"/>
                </a:cubicBezTo>
                <a:cubicBezTo>
                  <a:pt x="8335" y="8894"/>
                  <a:pt x="2827" y="9783"/>
                  <a:pt x="22" y="13558"/>
                </a:cubicBezTo>
                <a:cubicBezTo>
                  <a:pt x="1" y="13586"/>
                  <a:pt x="142" y="13599"/>
                  <a:pt x="426" y="13599"/>
                </a:cubicBezTo>
                <a:cubicBezTo>
                  <a:pt x="5165" y="13599"/>
                  <a:pt x="49749" y="9933"/>
                  <a:pt x="49749" y="9933"/>
                </a:cubicBezTo>
                <a:cubicBezTo>
                  <a:pt x="49749" y="9933"/>
                  <a:pt x="51947" y="1868"/>
                  <a:pt x="45042" y="210"/>
                </a:cubicBezTo>
                <a:cubicBezTo>
                  <a:pt x="44445" y="66"/>
                  <a:pt x="43880" y="0"/>
                  <a:pt x="433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71"/>
          <p:cNvSpPr/>
          <p:nvPr/>
        </p:nvSpPr>
        <p:spPr>
          <a:xfrm rot="-2699732">
            <a:off x="4351550" y="3742239"/>
            <a:ext cx="536619" cy="772497"/>
          </a:xfrm>
          <a:custGeom>
            <a:avLst/>
            <a:gdLst/>
            <a:ahLst/>
            <a:cxnLst/>
            <a:rect l="l" t="t" r="r" b="b"/>
            <a:pathLst>
              <a:path w="11842" h="21782" extrusionOk="0">
                <a:moveTo>
                  <a:pt x="6101" y="0"/>
                </a:moveTo>
                <a:cubicBezTo>
                  <a:pt x="6070" y="14"/>
                  <a:pt x="6039" y="32"/>
                  <a:pt x="6009" y="45"/>
                </a:cubicBezTo>
                <a:cubicBezTo>
                  <a:pt x="6012" y="35"/>
                  <a:pt x="6018" y="24"/>
                  <a:pt x="6018" y="24"/>
                </a:cubicBezTo>
                <a:lnTo>
                  <a:pt x="6018" y="24"/>
                </a:lnTo>
                <a:cubicBezTo>
                  <a:pt x="1748" y="1079"/>
                  <a:pt x="0" y="5215"/>
                  <a:pt x="0" y="5215"/>
                </a:cubicBezTo>
                <a:cubicBezTo>
                  <a:pt x="591" y="5906"/>
                  <a:pt x="1182" y="6595"/>
                  <a:pt x="1772" y="7286"/>
                </a:cubicBezTo>
                <a:lnTo>
                  <a:pt x="588" y="10802"/>
                </a:lnTo>
                <a:lnTo>
                  <a:pt x="580" y="10805"/>
                </a:lnTo>
                <a:lnTo>
                  <a:pt x="584" y="10809"/>
                </a:lnTo>
                <a:lnTo>
                  <a:pt x="580" y="10826"/>
                </a:lnTo>
                <a:lnTo>
                  <a:pt x="580" y="10826"/>
                </a:lnTo>
                <a:lnTo>
                  <a:pt x="597" y="10823"/>
                </a:lnTo>
                <a:lnTo>
                  <a:pt x="920" y="11145"/>
                </a:lnTo>
                <a:lnTo>
                  <a:pt x="5078" y="10441"/>
                </a:lnTo>
                <a:lnTo>
                  <a:pt x="5078" y="10441"/>
                </a:lnTo>
                <a:cubicBezTo>
                  <a:pt x="4148" y="13019"/>
                  <a:pt x="3767" y="15797"/>
                  <a:pt x="3969" y="18530"/>
                </a:cubicBezTo>
                <a:cubicBezTo>
                  <a:pt x="3917" y="18547"/>
                  <a:pt x="3866" y="18568"/>
                  <a:pt x="3822" y="18605"/>
                </a:cubicBezTo>
                <a:cubicBezTo>
                  <a:pt x="3619" y="18760"/>
                  <a:pt x="3581" y="19048"/>
                  <a:pt x="3736" y="19251"/>
                </a:cubicBezTo>
                <a:cubicBezTo>
                  <a:pt x="3753" y="19268"/>
                  <a:pt x="3767" y="19285"/>
                  <a:pt x="3784" y="19302"/>
                </a:cubicBezTo>
                <a:cubicBezTo>
                  <a:pt x="3777" y="19323"/>
                  <a:pt x="3773" y="19343"/>
                  <a:pt x="3767" y="19364"/>
                </a:cubicBezTo>
                <a:cubicBezTo>
                  <a:pt x="3547" y="20171"/>
                  <a:pt x="3327" y="20974"/>
                  <a:pt x="3104" y="21782"/>
                </a:cubicBezTo>
                <a:cubicBezTo>
                  <a:pt x="3790" y="21712"/>
                  <a:pt x="5164" y="21576"/>
                  <a:pt x="5164" y="21576"/>
                </a:cubicBezTo>
                <a:cubicBezTo>
                  <a:pt x="5164" y="21576"/>
                  <a:pt x="4886" y="19937"/>
                  <a:pt x="4491" y="19216"/>
                </a:cubicBezTo>
                <a:cubicBezTo>
                  <a:pt x="4591" y="19058"/>
                  <a:pt x="4587" y="18846"/>
                  <a:pt x="4467" y="18687"/>
                </a:cubicBezTo>
                <a:cubicBezTo>
                  <a:pt x="4436" y="18646"/>
                  <a:pt x="4399" y="18616"/>
                  <a:pt x="4357" y="18589"/>
                </a:cubicBezTo>
                <a:cubicBezTo>
                  <a:pt x="4137" y="15808"/>
                  <a:pt x="4532" y="12978"/>
                  <a:pt x="5511" y="10365"/>
                </a:cubicBezTo>
                <a:lnTo>
                  <a:pt x="9154" y="9747"/>
                </a:lnTo>
                <a:lnTo>
                  <a:pt x="11842" y="1751"/>
                </a:lnTo>
                <a:lnTo>
                  <a:pt x="11553" y="1446"/>
                </a:lnTo>
                <a:lnTo>
                  <a:pt x="10208" y="1672"/>
                </a:lnTo>
                <a:lnTo>
                  <a:pt x="7869" y="2071"/>
                </a:lnTo>
                <a:cubicBezTo>
                  <a:pt x="7279" y="1380"/>
                  <a:pt x="6692" y="691"/>
                  <a:pt x="6101" y="0"/>
                </a:cubicBezTo>
                <a:close/>
              </a:path>
            </a:pathLst>
          </a:custGeom>
          <a:solidFill>
            <a:srgbClr val="9FB6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>
            <a:extLst>
              <a:ext uri="{FF2B5EF4-FFF2-40B4-BE49-F238E27FC236}">
                <a16:creationId xmlns:a16="http://schemas.microsoft.com/office/drawing/2014/main" id="{B4ABBD54-CCCC-43E1-88EF-F0117F86D955}"/>
              </a:ext>
            </a:extLst>
          </p:cNvPr>
          <p:cNvSpPr/>
          <p:nvPr/>
        </p:nvSpPr>
        <p:spPr>
          <a:xfrm>
            <a:off x="5384999" y="2187743"/>
            <a:ext cx="874644" cy="768014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50BAF74-CA69-737A-509E-43CC9BBD69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4534" r="1449" b="4438"/>
          <a:stretch/>
        </p:blipFill>
        <p:spPr>
          <a:xfrm>
            <a:off x="329601" y="390002"/>
            <a:ext cx="8308570" cy="3840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B2C98CEF-C44F-403B-8BD0-22A0DC4843D5}"/>
              </a:ext>
            </a:extLst>
          </p:cNvPr>
          <p:cNvCxnSpPr>
            <a:cxnSpLocks/>
          </p:cNvCxnSpPr>
          <p:nvPr/>
        </p:nvCxnSpPr>
        <p:spPr>
          <a:xfrm>
            <a:off x="3087445" y="828339"/>
            <a:ext cx="4109421" cy="363608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語音泡泡: 圓角矩形 6">
            <a:extLst>
              <a:ext uri="{FF2B5EF4-FFF2-40B4-BE49-F238E27FC236}">
                <a16:creationId xmlns:a16="http://schemas.microsoft.com/office/drawing/2014/main" id="{C5C62D63-09C8-4FB9-9B4C-CC83AA11421B}"/>
              </a:ext>
            </a:extLst>
          </p:cNvPr>
          <p:cNvSpPr/>
          <p:nvPr/>
        </p:nvSpPr>
        <p:spPr>
          <a:xfrm>
            <a:off x="7518348" y="3993431"/>
            <a:ext cx="1242262" cy="760067"/>
          </a:xfrm>
          <a:prstGeom prst="wedgeRoundRectCallout">
            <a:avLst>
              <a:gd name="adj1" fmla="val -70604"/>
              <a:gd name="adj2" fmla="val 2466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 dirty="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家長學堂</a:t>
            </a:r>
            <a:endParaRPr lang="en-US" altLang="zh-TW" sz="1800" b="1" dirty="0">
              <a:solidFill>
                <a:schemeClr val="bg1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78F93218-8A7D-BD8D-9C01-B8AE478F8204}"/>
              </a:ext>
            </a:extLst>
          </p:cNvPr>
          <p:cNvSpPr/>
          <p:nvPr/>
        </p:nvSpPr>
        <p:spPr>
          <a:xfrm>
            <a:off x="2528047" y="390002"/>
            <a:ext cx="892885" cy="438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91383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9087975-222A-6B1F-EDBA-84F99290495A}"/>
              </a:ext>
            </a:extLst>
          </p:cNvPr>
          <p:cNvSpPr/>
          <p:nvPr/>
        </p:nvSpPr>
        <p:spPr>
          <a:xfrm>
            <a:off x="3094672" y="302801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問卷調查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3E40507-BE6E-1715-B12B-01A9E284D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533" y="1405593"/>
            <a:ext cx="3543893" cy="354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72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artoon cute gift bows with ribbons color Vector Image">
            <a:extLst>
              <a:ext uri="{FF2B5EF4-FFF2-40B4-BE49-F238E27FC236}">
                <a16:creationId xmlns:a16="http://schemas.microsoft.com/office/drawing/2014/main" id="{1ADB6C41-2DF3-5B40-5494-62CCD5CCE8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70" b="61204" l="6400" r="92700">
                        <a14:foregroundMark x1="9800" y1="42500" x2="27400" y2="44630"/>
                        <a14:foregroundMark x1="6400" y1="39352" x2="7300" y2="41667"/>
                        <a14:foregroundMark x1="31000" y1="33148" x2="32600" y2="33148"/>
                        <a14:foregroundMark x1="67800" y1="33519" x2="70100" y2="33519"/>
                        <a14:foregroundMark x1="92700" y1="40463" x2="92700" y2="46296"/>
                        <a14:foregroundMark x1="68100" y1="33148" x2="70100" y2="32870"/>
                        <a14:foregroundMark x1="31700" y1="32870" x2="33300" y2="32870"/>
                        <a14:foregroundMark x1="41400" y1="51944" x2="54100" y2="49259"/>
                        <a14:foregroundMark x1="54500" y1="48981" x2="64200" y2="51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327" b="35163"/>
          <a:stretch/>
        </p:blipFill>
        <p:spPr bwMode="auto">
          <a:xfrm>
            <a:off x="1907095" y="0"/>
            <a:ext cx="5181893" cy="193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5BD84E5-46D4-2C3D-1587-0AEE71284EFE}"/>
              </a:ext>
            </a:extLst>
          </p:cNvPr>
          <p:cNvSpPr txBox="1"/>
          <p:nvPr/>
        </p:nvSpPr>
        <p:spPr>
          <a:xfrm>
            <a:off x="3196510" y="1605685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活動程序</a:t>
            </a:r>
            <a:endParaRPr lang="zh-HK" altLang="en-US" sz="4400" b="1" dirty="0">
              <a:solidFill>
                <a:schemeClr val="tx1">
                  <a:lumMod val="50000"/>
                  <a:lumOff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AC111741-E1FD-82AD-43EC-E85D34444B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233321"/>
              </p:ext>
            </p:extLst>
          </p:nvPr>
        </p:nvGraphicFramePr>
        <p:xfrm>
          <a:off x="959184" y="2385211"/>
          <a:ext cx="7404886" cy="1932640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3030245">
                  <a:extLst>
                    <a:ext uri="{9D8B030D-6E8A-4147-A177-3AD203B41FA5}">
                      <a16:colId xmlns:a16="http://schemas.microsoft.com/office/drawing/2014/main" val="2594236182"/>
                    </a:ext>
                  </a:extLst>
                </a:gridCol>
                <a:gridCol w="4374641">
                  <a:extLst>
                    <a:ext uri="{9D8B030D-6E8A-4147-A177-3AD203B41FA5}">
                      <a16:colId xmlns:a16="http://schemas.microsoft.com/office/drawing/2014/main" val="3695495118"/>
                    </a:ext>
                  </a:extLst>
                </a:gridCol>
              </a:tblGrid>
              <a:tr h="3478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2400" b="1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時間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2400" b="1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項目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560662"/>
                  </a:ext>
                </a:extLst>
              </a:tr>
              <a:tr h="469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10:00---10:05a.m</a:t>
                      </a:r>
                      <a:endParaRPr lang="zh-TW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細明體" panose="02020509000000000000" pitchFamily="49" charset="-12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2023-2024</a:t>
                      </a:r>
                      <a:r>
                        <a:rPr lang="zh-TW" altLang="en-US" sz="24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「家長學堂」開學</a:t>
                      </a:r>
                      <a:r>
                        <a:rPr lang="zh-TW" sz="24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禮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3057282"/>
                  </a:ext>
                </a:extLst>
              </a:tr>
              <a:tr h="3478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10:05—10:50a.m</a:t>
                      </a:r>
                      <a:endParaRPr lang="zh-TW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細明體" panose="02020509000000000000" pitchFamily="49" charset="-12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嘉賓分享</a:t>
                      </a:r>
                      <a:endParaRPr lang="zh-TW" sz="24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3182281"/>
                  </a:ext>
                </a:extLst>
              </a:tr>
              <a:tr h="3478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10:50---11:00a.m</a:t>
                      </a:r>
                      <a:endParaRPr lang="zh-TW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細明體" panose="02020509000000000000" pitchFamily="49" charset="-12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與嘉賓</a:t>
                      </a:r>
                      <a:r>
                        <a:rPr lang="zh-TW" sz="24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對話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4674364"/>
                  </a:ext>
                </a:extLst>
              </a:tr>
              <a:tr h="3478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11:00---11:30a.m</a:t>
                      </a:r>
                      <a:endParaRPr lang="zh-TW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細明體" panose="02020509000000000000" pitchFamily="49" charset="-12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家長學堂簡介、問卷</a:t>
                      </a:r>
                      <a:endParaRPr lang="zh-TW" sz="24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1729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6179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100000">
              <a:schemeClr val="lt1"/>
            </a:gs>
          </a:gsLst>
          <a:lin ang="5400012" scaled="0"/>
        </a:gradFill>
        <a:effectLst/>
      </p:bgPr>
    </p:bg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57"/>
          <p:cNvSpPr txBox="1">
            <a:spLocks noGrp="1"/>
          </p:cNvSpPr>
          <p:nvPr>
            <p:ph type="title"/>
          </p:nvPr>
        </p:nvSpPr>
        <p:spPr>
          <a:xfrm>
            <a:off x="1126500" y="572125"/>
            <a:ext cx="68901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目的</a:t>
            </a:r>
            <a:endParaRPr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2E9BBB9-B8F7-44A6-84EE-E4AADE12ADDF}"/>
              </a:ext>
            </a:extLst>
          </p:cNvPr>
          <p:cNvSpPr txBox="1"/>
          <p:nvPr/>
        </p:nvSpPr>
        <p:spPr>
          <a:xfrm>
            <a:off x="900503" y="778466"/>
            <a:ext cx="7739231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zh-TW" altLang="zh-HK" sz="14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zh-HK" sz="24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為了使家長教育得到全面</a:t>
            </a:r>
            <a:r>
              <a:rPr lang="zh-TW" altLang="zh-HK" sz="2400" kern="100" dirty="0">
                <a:solidFill>
                  <a:srgbClr val="333333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而有系統的發展，本年度</a:t>
            </a:r>
            <a:r>
              <a:rPr lang="zh-TW" altLang="en-US" sz="2400" kern="100" dirty="0">
                <a:solidFill>
                  <a:srgbClr val="333333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繼續舉行</a:t>
            </a:r>
            <a:r>
              <a:rPr lang="zh-TW" altLang="zh-HK" sz="2400" kern="100" dirty="0">
                <a:solidFill>
                  <a:srgbClr val="333333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家長學堂，安排家長培訓活動，並配合家長教職員聯會的家長興趣班及親子活動，義工服務等不同範疇，建立家長正面情緒和幸福感，提升管教技巧及促進親子關係，加強家長們與學校之間的聯繫。</a:t>
            </a:r>
            <a:br>
              <a:rPr lang="zh-TW" altLang="zh-HK" sz="24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zh-HK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 descr="一張含有 文字, 室內, 個人, 數個 的圖片&#10;&#10;自動產生的描述">
            <a:extLst>
              <a:ext uri="{FF2B5EF4-FFF2-40B4-BE49-F238E27FC236}">
                <a16:creationId xmlns:a16="http://schemas.microsoft.com/office/drawing/2014/main" id="{288896D2-C1CC-A7EE-A652-1D9F1C6AB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2" t="3684" r="5554" b="6833"/>
          <a:stretch/>
        </p:blipFill>
        <p:spPr>
          <a:xfrm rot="21419412">
            <a:off x="1383695" y="2932165"/>
            <a:ext cx="3065142" cy="2016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圖片 2" descr="一張含有 服裝, 人員, 足部穿著, 男人 的圖片&#10;&#10;自動產生的描述">
            <a:extLst>
              <a:ext uri="{FF2B5EF4-FFF2-40B4-BE49-F238E27FC236}">
                <a16:creationId xmlns:a16="http://schemas.microsoft.com/office/drawing/2014/main" id="{F52F27FB-D7D1-98C4-F6D7-873ED4734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9347">
            <a:off x="5124931" y="2894774"/>
            <a:ext cx="2788205" cy="2091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100000">
              <a:schemeClr val="lt1"/>
            </a:gs>
          </a:gsLst>
          <a:lin ang="5400012" scaled="0"/>
        </a:gradFill>
        <a:effectLst/>
      </p:bgPr>
    </p:bg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8" name="Google Shape;698;p58"/>
          <p:cNvGrpSpPr/>
          <p:nvPr/>
        </p:nvGrpSpPr>
        <p:grpSpPr>
          <a:xfrm>
            <a:off x="1881000" y="523877"/>
            <a:ext cx="1071000" cy="830965"/>
            <a:chOff x="4036400" y="366635"/>
            <a:chExt cx="1071000" cy="830965"/>
          </a:xfrm>
        </p:grpSpPr>
        <p:sp>
          <p:nvSpPr>
            <p:cNvPr id="699" name="Google Shape;699;p58"/>
            <p:cNvSpPr/>
            <p:nvPr/>
          </p:nvSpPr>
          <p:spPr>
            <a:xfrm rot="10800000">
              <a:off x="4411200" y="919500"/>
              <a:ext cx="321600" cy="278100"/>
            </a:xfrm>
            <a:prstGeom prst="triangle">
              <a:avLst>
                <a:gd name="adj" fmla="val 10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58"/>
            <p:cNvSpPr/>
            <p:nvPr/>
          </p:nvSpPr>
          <p:spPr>
            <a:xfrm rot="-5400000" flipH="1">
              <a:off x="4278050" y="124985"/>
              <a:ext cx="587700" cy="10710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" name="Google Shape;701;p58"/>
          <p:cNvGrpSpPr/>
          <p:nvPr/>
        </p:nvGrpSpPr>
        <p:grpSpPr>
          <a:xfrm>
            <a:off x="5817200" y="567639"/>
            <a:ext cx="1071000" cy="830965"/>
            <a:chOff x="4036400" y="366635"/>
            <a:chExt cx="1071000" cy="830965"/>
          </a:xfrm>
        </p:grpSpPr>
        <p:sp>
          <p:nvSpPr>
            <p:cNvPr id="702" name="Google Shape;702;p58"/>
            <p:cNvSpPr/>
            <p:nvPr/>
          </p:nvSpPr>
          <p:spPr>
            <a:xfrm rot="10800000">
              <a:off x="4411200" y="919500"/>
              <a:ext cx="321600" cy="278100"/>
            </a:xfrm>
            <a:prstGeom prst="triangle">
              <a:avLst>
                <a:gd name="adj" fmla="val 10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58"/>
            <p:cNvSpPr/>
            <p:nvPr/>
          </p:nvSpPr>
          <p:spPr>
            <a:xfrm rot="-5400000" flipH="1">
              <a:off x="4278050" y="124985"/>
              <a:ext cx="587700" cy="10710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4" name="Google Shape;704;p58"/>
          <p:cNvGrpSpPr/>
          <p:nvPr/>
        </p:nvGrpSpPr>
        <p:grpSpPr>
          <a:xfrm>
            <a:off x="1881000" y="2764512"/>
            <a:ext cx="1071000" cy="830965"/>
            <a:chOff x="4036400" y="366635"/>
            <a:chExt cx="1071000" cy="830965"/>
          </a:xfrm>
        </p:grpSpPr>
        <p:sp>
          <p:nvSpPr>
            <p:cNvPr id="705" name="Google Shape;705;p58"/>
            <p:cNvSpPr/>
            <p:nvPr/>
          </p:nvSpPr>
          <p:spPr>
            <a:xfrm rot="10800000">
              <a:off x="4411200" y="919500"/>
              <a:ext cx="321600" cy="278100"/>
            </a:xfrm>
            <a:prstGeom prst="triangle">
              <a:avLst>
                <a:gd name="adj" fmla="val 10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8"/>
            <p:cNvSpPr/>
            <p:nvPr/>
          </p:nvSpPr>
          <p:spPr>
            <a:xfrm rot="-5400000" flipH="1">
              <a:off x="4278050" y="124985"/>
              <a:ext cx="587700" cy="10710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7" name="Google Shape;707;p58"/>
          <p:cNvGrpSpPr/>
          <p:nvPr/>
        </p:nvGrpSpPr>
        <p:grpSpPr>
          <a:xfrm>
            <a:off x="4821050" y="3125059"/>
            <a:ext cx="1071000" cy="830965"/>
            <a:chOff x="4036400" y="366635"/>
            <a:chExt cx="1071000" cy="830965"/>
          </a:xfrm>
        </p:grpSpPr>
        <p:sp>
          <p:nvSpPr>
            <p:cNvPr id="708" name="Google Shape;708;p58"/>
            <p:cNvSpPr/>
            <p:nvPr/>
          </p:nvSpPr>
          <p:spPr>
            <a:xfrm rot="10800000">
              <a:off x="4411200" y="919500"/>
              <a:ext cx="321600" cy="278100"/>
            </a:xfrm>
            <a:prstGeom prst="triangle">
              <a:avLst>
                <a:gd name="adj" fmla="val 10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58"/>
            <p:cNvSpPr/>
            <p:nvPr/>
          </p:nvSpPr>
          <p:spPr>
            <a:xfrm rot="-5400000" flipH="1">
              <a:off x="4278050" y="124985"/>
              <a:ext cx="587700" cy="10710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0" name="Google Shape;710;p58"/>
          <p:cNvSpPr txBox="1">
            <a:spLocks noGrp="1"/>
          </p:cNvSpPr>
          <p:nvPr>
            <p:ph type="title"/>
          </p:nvPr>
        </p:nvSpPr>
        <p:spPr>
          <a:xfrm>
            <a:off x="1563000" y="567031"/>
            <a:ext cx="17070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HK" sz="2000" dirty="0">
                <a:solidFill>
                  <a:srgbClr val="FFFF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範疇一</a:t>
            </a:r>
            <a:endParaRPr sz="2000" dirty="0">
              <a:solidFill>
                <a:srgbClr val="FFFFFF"/>
              </a:solidFill>
            </a:endParaRPr>
          </a:p>
        </p:txBody>
      </p:sp>
      <p:sp>
        <p:nvSpPr>
          <p:cNvPr id="711" name="Google Shape;711;p58"/>
          <p:cNvSpPr txBox="1">
            <a:spLocks noGrp="1"/>
          </p:cNvSpPr>
          <p:nvPr>
            <p:ph type="ctrTitle" idx="2"/>
          </p:nvPr>
        </p:nvSpPr>
        <p:spPr>
          <a:xfrm>
            <a:off x="104516" y="1584760"/>
            <a:ext cx="4467484" cy="3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HK" sz="28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認識兒童發展</a:t>
            </a:r>
            <a:endParaRPr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4" name="Google Shape;714;p58"/>
          <p:cNvSpPr txBox="1">
            <a:spLocks noGrp="1"/>
          </p:cNvSpPr>
          <p:nvPr>
            <p:ph type="ctrTitle" idx="4"/>
          </p:nvPr>
        </p:nvSpPr>
        <p:spPr>
          <a:xfrm>
            <a:off x="4734527" y="2053461"/>
            <a:ext cx="4467484" cy="3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HK" sz="28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促進兒童健康、</a:t>
            </a:r>
            <a:br>
              <a:rPr lang="en-US" altLang="zh-TW" sz="28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zh-HK" sz="28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愉快及均衡的發展</a:t>
            </a:r>
            <a:endParaRPr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" name="Google Shape;717;p58"/>
          <p:cNvSpPr txBox="1">
            <a:spLocks noGrp="1"/>
          </p:cNvSpPr>
          <p:nvPr>
            <p:ph type="ctrTitle" idx="7"/>
          </p:nvPr>
        </p:nvSpPr>
        <p:spPr>
          <a:xfrm>
            <a:off x="180483" y="3832153"/>
            <a:ext cx="4150632" cy="3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HK" sz="28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促進家長身心健康</a:t>
            </a:r>
            <a:endParaRPr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20" name="Google Shape;720;p58"/>
          <p:cNvSpPr txBox="1">
            <a:spLocks noGrp="1"/>
          </p:cNvSpPr>
          <p:nvPr>
            <p:ph type="ctrTitle" idx="13"/>
          </p:nvPr>
        </p:nvSpPr>
        <p:spPr>
          <a:xfrm>
            <a:off x="4085829" y="4199353"/>
            <a:ext cx="3613184" cy="3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ts val="1600"/>
              </a:lnSpc>
            </a:pPr>
            <a:r>
              <a:rPr lang="zh-TW" altLang="zh-HK" sz="2800" kern="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促進家校合作與溝通</a:t>
            </a:r>
          </a:p>
        </p:txBody>
      </p:sp>
      <p:sp>
        <p:nvSpPr>
          <p:cNvPr id="6" name="Google Shape;710;p58">
            <a:extLst>
              <a:ext uri="{FF2B5EF4-FFF2-40B4-BE49-F238E27FC236}">
                <a16:creationId xmlns:a16="http://schemas.microsoft.com/office/drawing/2014/main" id="{EA1FE26C-138D-F336-FBC9-F545E58DECB6}"/>
              </a:ext>
            </a:extLst>
          </p:cNvPr>
          <p:cNvSpPr txBox="1">
            <a:spLocks/>
          </p:cNvSpPr>
          <p:nvPr/>
        </p:nvSpPr>
        <p:spPr>
          <a:xfrm>
            <a:off x="5499200" y="603470"/>
            <a:ext cx="17070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ig Shoulders Text SemiBold"/>
              <a:buNone/>
              <a:defRPr sz="3000" b="1" i="0" u="none" strike="noStrike" cap="none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ig Shoulders Text SemiBold"/>
              <a:buNone/>
              <a:defRPr sz="12000" b="0" i="0" u="none" strike="noStrike" cap="none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ig Shoulders Text SemiBold"/>
              <a:buNone/>
              <a:defRPr sz="12000" b="0" i="0" u="none" strike="noStrike" cap="none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ig Shoulders Text SemiBold"/>
              <a:buNone/>
              <a:defRPr sz="12000" b="0" i="0" u="none" strike="noStrike" cap="none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ig Shoulders Text SemiBold"/>
              <a:buNone/>
              <a:defRPr sz="12000" b="0" i="0" u="none" strike="noStrike" cap="none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ig Shoulders Text SemiBold"/>
              <a:buNone/>
              <a:defRPr sz="12000" b="0" i="0" u="none" strike="noStrike" cap="none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ig Shoulders Text SemiBold"/>
              <a:buNone/>
              <a:defRPr sz="12000" b="0" i="0" u="none" strike="noStrike" cap="none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ig Shoulders Text SemiBold"/>
              <a:buNone/>
              <a:defRPr sz="12000" b="0" i="0" u="none" strike="noStrike" cap="none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ig Shoulders Text SemiBold"/>
              <a:buNone/>
              <a:defRPr sz="12000" b="0" i="0" u="none" strike="noStrike" cap="none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9pPr>
          </a:lstStyle>
          <a:p>
            <a:r>
              <a:rPr lang="zh-TW" altLang="en-US" sz="2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範疇二</a:t>
            </a:r>
            <a:endParaRPr lang="zh-TW" altLang="en-US" sz="2000" dirty="0">
              <a:solidFill>
                <a:srgbClr val="FFFFFF"/>
              </a:solidFill>
            </a:endParaRPr>
          </a:p>
        </p:txBody>
      </p:sp>
      <p:sp>
        <p:nvSpPr>
          <p:cNvPr id="13" name="Google Shape;710;p58">
            <a:extLst>
              <a:ext uri="{FF2B5EF4-FFF2-40B4-BE49-F238E27FC236}">
                <a16:creationId xmlns:a16="http://schemas.microsoft.com/office/drawing/2014/main" id="{31D9D0A9-512E-497A-C7A4-25C1BA03091B}"/>
              </a:ext>
            </a:extLst>
          </p:cNvPr>
          <p:cNvSpPr txBox="1">
            <a:spLocks/>
          </p:cNvSpPr>
          <p:nvPr/>
        </p:nvSpPr>
        <p:spPr>
          <a:xfrm>
            <a:off x="1563000" y="2800344"/>
            <a:ext cx="17070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ig Shoulders Text SemiBold"/>
              <a:buNone/>
              <a:defRPr sz="3000" b="1" i="0" u="none" strike="noStrike" cap="none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ig Shoulders Text SemiBold"/>
              <a:buNone/>
              <a:defRPr sz="12000" b="0" i="0" u="none" strike="noStrike" cap="none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ig Shoulders Text SemiBold"/>
              <a:buNone/>
              <a:defRPr sz="12000" b="0" i="0" u="none" strike="noStrike" cap="none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ig Shoulders Text SemiBold"/>
              <a:buNone/>
              <a:defRPr sz="12000" b="0" i="0" u="none" strike="noStrike" cap="none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ig Shoulders Text SemiBold"/>
              <a:buNone/>
              <a:defRPr sz="12000" b="0" i="0" u="none" strike="noStrike" cap="none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ig Shoulders Text SemiBold"/>
              <a:buNone/>
              <a:defRPr sz="12000" b="0" i="0" u="none" strike="noStrike" cap="none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ig Shoulders Text SemiBold"/>
              <a:buNone/>
              <a:defRPr sz="12000" b="0" i="0" u="none" strike="noStrike" cap="none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ig Shoulders Text SemiBold"/>
              <a:buNone/>
              <a:defRPr sz="12000" b="0" i="0" u="none" strike="noStrike" cap="none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ig Shoulders Text SemiBold"/>
              <a:buNone/>
              <a:defRPr sz="12000" b="0" i="0" u="none" strike="noStrike" cap="none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9pPr>
          </a:lstStyle>
          <a:p>
            <a:r>
              <a:rPr lang="zh-TW" altLang="en-US" sz="2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範疇三</a:t>
            </a:r>
            <a:endParaRPr lang="zh-TW" altLang="en-US" sz="2000" dirty="0">
              <a:solidFill>
                <a:srgbClr val="FFFFFF"/>
              </a:solidFill>
            </a:endParaRPr>
          </a:p>
        </p:txBody>
      </p:sp>
      <p:sp>
        <p:nvSpPr>
          <p:cNvPr id="14" name="Google Shape;710;p58">
            <a:extLst>
              <a:ext uri="{FF2B5EF4-FFF2-40B4-BE49-F238E27FC236}">
                <a16:creationId xmlns:a16="http://schemas.microsoft.com/office/drawing/2014/main" id="{C95502F4-640E-E79C-2244-8322D8942BE7}"/>
              </a:ext>
            </a:extLst>
          </p:cNvPr>
          <p:cNvSpPr txBox="1">
            <a:spLocks/>
          </p:cNvSpPr>
          <p:nvPr/>
        </p:nvSpPr>
        <p:spPr>
          <a:xfrm>
            <a:off x="4503050" y="3160671"/>
            <a:ext cx="17070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ig Shoulders Text SemiBold"/>
              <a:buNone/>
              <a:defRPr sz="3000" b="1" i="0" u="none" strike="noStrike" cap="none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ig Shoulders Text SemiBold"/>
              <a:buNone/>
              <a:defRPr sz="12000" b="0" i="0" u="none" strike="noStrike" cap="none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ig Shoulders Text SemiBold"/>
              <a:buNone/>
              <a:defRPr sz="12000" b="0" i="0" u="none" strike="noStrike" cap="none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ig Shoulders Text SemiBold"/>
              <a:buNone/>
              <a:defRPr sz="12000" b="0" i="0" u="none" strike="noStrike" cap="none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ig Shoulders Text SemiBold"/>
              <a:buNone/>
              <a:defRPr sz="12000" b="0" i="0" u="none" strike="noStrike" cap="none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ig Shoulders Text SemiBold"/>
              <a:buNone/>
              <a:defRPr sz="12000" b="0" i="0" u="none" strike="noStrike" cap="none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ig Shoulders Text SemiBold"/>
              <a:buNone/>
              <a:defRPr sz="12000" b="0" i="0" u="none" strike="noStrike" cap="none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ig Shoulders Text SemiBold"/>
              <a:buNone/>
              <a:defRPr sz="12000" b="0" i="0" u="none" strike="noStrike" cap="none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Big Shoulders Text SemiBold"/>
              <a:buNone/>
              <a:defRPr sz="12000" b="0" i="0" u="none" strike="noStrike" cap="none">
                <a:solidFill>
                  <a:schemeClr val="dk1"/>
                </a:solidFill>
                <a:latin typeface="Big Shoulders Text SemiBold"/>
                <a:ea typeface="Big Shoulders Text SemiBold"/>
                <a:cs typeface="Big Shoulders Text SemiBold"/>
                <a:sym typeface="Big Shoulders Text SemiBold"/>
              </a:defRPr>
            </a:lvl9pPr>
          </a:lstStyle>
          <a:p>
            <a:r>
              <a:rPr lang="zh-TW" altLang="en-US" sz="2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範疇四</a:t>
            </a:r>
            <a:endParaRPr lang="zh-TW" altLang="en-US" sz="2000" dirty="0">
              <a:solidFill>
                <a:srgbClr val="FFFFFF"/>
              </a:solidFill>
            </a:endParaRPr>
          </a:p>
        </p:txBody>
      </p:sp>
      <p:pic>
        <p:nvPicPr>
          <p:cNvPr id="2" name="圖片 1" descr="一張含有 人員, 人的臉孔, 室內, 服裝 的圖片&#10;&#10;自動產生的描述">
            <a:extLst>
              <a:ext uri="{FF2B5EF4-FFF2-40B4-BE49-F238E27FC236}">
                <a16:creationId xmlns:a16="http://schemas.microsoft.com/office/drawing/2014/main" id="{239A4A68-4034-9285-36A7-DB1AF77D6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98546">
            <a:off x="3573658" y="702841"/>
            <a:ext cx="1514913" cy="2019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圖片 2" descr="一張含有 足部穿著, 戶外, 草, 服裝 的圖片&#10;&#10;自動產生的描述">
            <a:extLst>
              <a:ext uri="{FF2B5EF4-FFF2-40B4-BE49-F238E27FC236}">
                <a16:creationId xmlns:a16="http://schemas.microsoft.com/office/drawing/2014/main" id="{C92F6CFF-C6B1-C509-9C59-6615760601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34"/>
          <a:stretch/>
        </p:blipFill>
        <p:spPr>
          <a:xfrm rot="5070547">
            <a:off x="142927" y="2067103"/>
            <a:ext cx="1715621" cy="1353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圖片 3" descr="一張含有 服裝, 人員, 人的臉孔, 足部穿著 的圖片&#10;&#10;自動產生的描述">
            <a:extLst>
              <a:ext uri="{FF2B5EF4-FFF2-40B4-BE49-F238E27FC236}">
                <a16:creationId xmlns:a16="http://schemas.microsoft.com/office/drawing/2014/main" id="{0EEE5879-9BC9-7CB5-78CB-3A847E4D2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446" y="2455051"/>
            <a:ext cx="2080935" cy="1560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0739811D-909F-8C8A-3FC4-8F700F14D8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517121"/>
              </p:ext>
            </p:extLst>
          </p:nvPr>
        </p:nvGraphicFramePr>
        <p:xfrm>
          <a:off x="328780" y="529813"/>
          <a:ext cx="8486439" cy="4497096"/>
        </p:xfrm>
        <a:graphic>
          <a:graphicData uri="http://schemas.openxmlformats.org/drawingml/2006/table">
            <a:tbl>
              <a:tblPr firstRow="1" firstCol="1" bandRow="1">
                <a:tableStyleId>{A6268A45-D7A3-47E9-A2DA-C36AD7465B37}</a:tableStyleId>
              </a:tblPr>
              <a:tblGrid>
                <a:gridCol w="2351857">
                  <a:extLst>
                    <a:ext uri="{9D8B030D-6E8A-4147-A177-3AD203B41FA5}">
                      <a16:colId xmlns:a16="http://schemas.microsoft.com/office/drawing/2014/main" val="231453183"/>
                    </a:ext>
                  </a:extLst>
                </a:gridCol>
                <a:gridCol w="1175307">
                  <a:extLst>
                    <a:ext uri="{9D8B030D-6E8A-4147-A177-3AD203B41FA5}">
                      <a16:colId xmlns:a16="http://schemas.microsoft.com/office/drawing/2014/main" val="4014516360"/>
                    </a:ext>
                  </a:extLst>
                </a:gridCol>
                <a:gridCol w="4959275">
                  <a:extLst>
                    <a:ext uri="{9D8B030D-6E8A-4147-A177-3AD203B41FA5}">
                      <a16:colId xmlns:a16="http://schemas.microsoft.com/office/drawing/2014/main" val="4014052555"/>
                    </a:ext>
                  </a:extLst>
                </a:gridCol>
              </a:tblGrid>
              <a:tr h="2963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範疇</a:t>
                      </a:r>
                      <a:r>
                        <a:rPr lang="en-US" alt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Strand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推行時段</a:t>
                      </a:r>
                      <a:r>
                        <a:rPr lang="en-US" alt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Period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題目</a:t>
                      </a:r>
                      <a:r>
                        <a:rPr lang="en-US" altLang="zh-TW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 </a:t>
                      </a:r>
                      <a:r>
                        <a:rPr lang="en-US" sz="16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Topic</a:t>
                      </a:r>
                      <a:endParaRPr lang="zh-TW" sz="16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71904"/>
                  </a:ext>
                </a:extLst>
              </a:tr>
              <a:tr h="8090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一：認識兒童發展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Strand I: Understanding of Children Development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8/2023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小一新生適應暨親子活動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Primary 1 Orientation 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747292"/>
                  </a:ext>
                </a:extLst>
              </a:tr>
              <a:tr h="296333">
                <a:tc rowSpan="6">
                  <a:txBody>
                    <a:bodyPr/>
                    <a:lstStyle/>
                    <a:p>
                      <a:pPr marL="304800" indent="-304800">
                        <a:lnSpc>
                          <a:spcPct val="100000"/>
                        </a:lnSpc>
                      </a:pP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二：促進兒童健康、愉快及均衡的發展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Strand II: Promotion of a Healthy, Happy and Balanced Development of Children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304800" indent="-304800">
                        <a:lnSpc>
                          <a:spcPct val="100000"/>
                        </a:lnSpc>
                      </a:pPr>
                      <a:r>
                        <a:rPr lang="en-US" sz="1500" u="none" strike="noStrike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10/2023</a:t>
                      </a:r>
                      <a:endParaRPr lang="zh-TW" sz="15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正向教育家長講座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Positive Education Parent Seminar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744599"/>
                  </a:ext>
                </a:extLst>
              </a:tr>
              <a:tr h="296333"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11/2023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認識自閉症特色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Recognize the characteristics of autism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436365"/>
                  </a:ext>
                </a:extLst>
              </a:tr>
              <a:tr h="444500"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12/2023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"</a:t>
                      </a: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新世代孩子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"</a:t>
                      </a: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電子產品之力量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The Power of "New Generation Kids" Electronic Product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170680"/>
                  </a:ext>
                </a:extLst>
              </a:tr>
              <a:tr h="444500"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2/2024</a:t>
                      </a:r>
                      <a:endParaRPr lang="zh-TW" sz="15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正向教育親子活動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The Power of "New Generation Kids" Electronic Products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370905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3/2024</a:t>
                      </a:r>
                      <a:endParaRPr lang="zh-TW" sz="15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預防及處理行為問題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Preventing and Dealing with Behavior Problems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561964"/>
                  </a:ext>
                </a:extLst>
              </a:tr>
              <a:tr h="444500"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5/2024</a:t>
                      </a:r>
                      <a:endParaRPr lang="zh-TW" sz="15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如何面對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SEN</a:t>
                      </a: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子女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"</a:t>
                      </a: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性疑惑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"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How to deal with SEN children's "sexual doubts"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240279"/>
                  </a:ext>
                </a:extLst>
              </a:tr>
            </a:tbl>
          </a:graphicData>
        </a:graphic>
      </p:graphicFrame>
      <p:sp>
        <p:nvSpPr>
          <p:cNvPr id="15" name="Google Shape;304;p38">
            <a:extLst>
              <a:ext uri="{FF2B5EF4-FFF2-40B4-BE49-F238E27FC236}">
                <a16:creationId xmlns:a16="http://schemas.microsoft.com/office/drawing/2014/main" id="{442C36F5-77BE-A483-0E6D-E1486B3535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4228" y="21515"/>
            <a:ext cx="739844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2023-2024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「家長學堂」活動預告</a:t>
            </a:r>
            <a:endParaRPr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6216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334BF21D-A56B-087C-F0F8-B83F67F001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457539"/>
              </p:ext>
            </p:extLst>
          </p:nvPr>
        </p:nvGraphicFramePr>
        <p:xfrm>
          <a:off x="247425" y="79830"/>
          <a:ext cx="8649149" cy="4618077"/>
        </p:xfrm>
        <a:graphic>
          <a:graphicData uri="http://schemas.openxmlformats.org/drawingml/2006/table">
            <a:tbl>
              <a:tblPr firstRow="1" firstCol="1" bandRow="1">
                <a:tableStyleId>{A6268A45-D7A3-47E9-A2DA-C36AD7465B37}</a:tableStyleId>
              </a:tblPr>
              <a:tblGrid>
                <a:gridCol w="2368821">
                  <a:extLst>
                    <a:ext uri="{9D8B030D-6E8A-4147-A177-3AD203B41FA5}">
                      <a16:colId xmlns:a16="http://schemas.microsoft.com/office/drawing/2014/main" val="2078023623"/>
                    </a:ext>
                  </a:extLst>
                </a:gridCol>
                <a:gridCol w="1108225">
                  <a:extLst>
                    <a:ext uri="{9D8B030D-6E8A-4147-A177-3AD203B41FA5}">
                      <a16:colId xmlns:a16="http://schemas.microsoft.com/office/drawing/2014/main" val="3964533508"/>
                    </a:ext>
                  </a:extLst>
                </a:gridCol>
                <a:gridCol w="5172103">
                  <a:extLst>
                    <a:ext uri="{9D8B030D-6E8A-4147-A177-3AD203B41FA5}">
                      <a16:colId xmlns:a16="http://schemas.microsoft.com/office/drawing/2014/main" val="3131274618"/>
                    </a:ext>
                  </a:extLst>
                </a:gridCol>
              </a:tblGrid>
              <a:tr h="731877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三：促進家長身心健康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Strand III: Promotion of Parents' Physical and Psychological Well-being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u="none" strike="noStrike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 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6459" marR="564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10/2023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11/2023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12/2023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1/2024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3/2024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6459" marR="564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樂聚日霖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Joy together in YYL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6459" marR="564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223449"/>
                  </a:ext>
                </a:extLst>
              </a:tr>
              <a:tr h="301115"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10/2023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6459" marR="564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心靈健康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"</a:t>
                      </a: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手沖咖啡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"</a:t>
                      </a: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家長工作坊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"Hand-Drip Coffee" Workshop for Parents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6459" marR="564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200651"/>
                  </a:ext>
                </a:extLst>
              </a:tr>
              <a:tr h="292751"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10/2023</a:t>
                      </a:r>
                      <a:endParaRPr lang="zh-TW" sz="15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6459" marR="564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心靈健康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"</a:t>
                      </a: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咖啡拉花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"</a:t>
                      </a: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家長工作坊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"Coffee Latte Art" Workshop for Parents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6459" marR="564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163358"/>
                  </a:ext>
                </a:extLst>
              </a:tr>
              <a:tr h="439126"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4/2024</a:t>
                      </a:r>
                      <a:endParaRPr lang="zh-TW" sz="15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6459" marR="564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正向教育親子溝通技巧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Positive Education Parent-child Communication Skills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6459" marR="564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8641335"/>
                  </a:ext>
                </a:extLst>
              </a:tr>
              <a:tr h="292751"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5/2024</a:t>
                      </a:r>
                      <a:endParaRPr lang="zh-TW" sz="15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6459" marR="564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"</a:t>
                      </a: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藝術體驗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"</a:t>
                      </a: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家長工作坊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"Art Experience" Parent Workshop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6459" marR="564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759661"/>
                  </a:ext>
                </a:extLst>
              </a:tr>
              <a:tr h="731877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四：促進家校合作與溝通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Strand IV: Fostering Home-school Co-operation and Communication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6459" marR="564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9/2023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6459" marR="564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「家長學堂」開學禮暨「我的神奇旅程」分享會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The Parents’ Academy Opening Ceremony and “ My Magical Journey ” Sharing Event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6459" marR="564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158297"/>
                  </a:ext>
                </a:extLst>
              </a:tr>
              <a:tr h="292751"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11/2023</a:t>
                      </a:r>
                      <a:endParaRPr lang="zh-TW" sz="15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6459" marR="564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健康校園活動：親子攀石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Parent-child </a:t>
                      </a:r>
                      <a:r>
                        <a:rPr lang="en-US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Sport climbing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6459" marR="564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794440"/>
                  </a:ext>
                </a:extLst>
              </a:tr>
              <a:tr h="334050">
                <a:tc v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5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12/2023</a:t>
                      </a:r>
                      <a:endParaRPr lang="zh-TW" sz="15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6459" marR="564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開心「動」起來親子健體舞工作坊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sz="15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Parent-child fitness dance workshop</a:t>
                      </a:r>
                      <a:endParaRPr lang="zh-TW" sz="15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6459" marR="564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206002"/>
                  </a:ext>
                </a:extLst>
              </a:tr>
            </a:tbl>
          </a:graphicData>
        </a:graphic>
      </p:graphicFrame>
      <p:sp>
        <p:nvSpPr>
          <p:cNvPr id="3" name="Google Shape;304;p38">
            <a:extLst>
              <a:ext uri="{FF2B5EF4-FFF2-40B4-BE49-F238E27FC236}">
                <a16:creationId xmlns:a16="http://schemas.microsoft.com/office/drawing/2014/main" id="{7772CF43-E81A-383A-A3A9-E8C65E011109}"/>
              </a:ext>
            </a:extLst>
          </p:cNvPr>
          <p:cNvSpPr txBox="1">
            <a:spLocks/>
          </p:cNvSpPr>
          <p:nvPr/>
        </p:nvSpPr>
        <p:spPr>
          <a:xfrm>
            <a:off x="1746606" y="4610646"/>
            <a:ext cx="651349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utour One"/>
              <a:buNone/>
              <a:defRPr sz="28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utour One"/>
              <a:buNone/>
              <a:defRPr sz="28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utour One"/>
              <a:buNone/>
              <a:defRPr sz="28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utour One"/>
              <a:buNone/>
              <a:defRPr sz="28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utour One"/>
              <a:buNone/>
              <a:defRPr sz="28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utour One"/>
              <a:buNone/>
              <a:defRPr sz="28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utour One"/>
              <a:buNone/>
              <a:defRPr sz="28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utour One"/>
              <a:buNone/>
              <a:defRPr sz="28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utour One"/>
              <a:buNone/>
              <a:defRPr sz="28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9pPr>
          </a:lstStyle>
          <a:p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請各位家長留意學校通告，踴躍參加。</a:t>
            </a:r>
          </a:p>
        </p:txBody>
      </p:sp>
    </p:spTree>
    <p:extLst>
      <p:ext uri="{BB962C8B-B14F-4D97-AF65-F5344CB8AC3E}">
        <p14:creationId xmlns:p14="http://schemas.microsoft.com/office/powerpoint/2010/main" val="2778117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100000">
              <a:schemeClr val="lt1"/>
            </a:gs>
          </a:gsLst>
          <a:lin ang="5400012" scaled="0"/>
        </a:gradFill>
        <a:effectLst/>
      </p:bgPr>
    </p:bg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59"/>
          <p:cNvSpPr txBox="1">
            <a:spLocks noGrp="1"/>
          </p:cNvSpPr>
          <p:nvPr>
            <p:ph type="title"/>
          </p:nvPr>
        </p:nvSpPr>
        <p:spPr>
          <a:xfrm>
            <a:off x="1160281" y="274887"/>
            <a:ext cx="68901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「家長學堂」</a:t>
            </a:r>
            <a:r>
              <a:rPr lang="zh-TW" altLang="zh-HK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獎勵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計劃</a:t>
            </a:r>
            <a:endParaRPr dirty="0"/>
          </a:p>
        </p:txBody>
      </p:sp>
      <p:grpSp>
        <p:nvGrpSpPr>
          <p:cNvPr id="95" name="Google Shape;1528;p81">
            <a:extLst>
              <a:ext uri="{FF2B5EF4-FFF2-40B4-BE49-F238E27FC236}">
                <a16:creationId xmlns:a16="http://schemas.microsoft.com/office/drawing/2014/main" id="{F16B134D-DD3A-4610-84EF-8B42C97B97B1}"/>
              </a:ext>
            </a:extLst>
          </p:cNvPr>
          <p:cNvGrpSpPr/>
          <p:nvPr/>
        </p:nvGrpSpPr>
        <p:grpSpPr>
          <a:xfrm>
            <a:off x="6287915" y="2930362"/>
            <a:ext cx="2673205" cy="1989619"/>
            <a:chOff x="5201211" y="1835103"/>
            <a:chExt cx="3371294" cy="3308390"/>
          </a:xfrm>
        </p:grpSpPr>
        <p:sp>
          <p:nvSpPr>
            <p:cNvPr id="96" name="Google Shape;1529;p81">
              <a:extLst>
                <a:ext uri="{FF2B5EF4-FFF2-40B4-BE49-F238E27FC236}">
                  <a16:creationId xmlns:a16="http://schemas.microsoft.com/office/drawing/2014/main" id="{2BCF840E-89F1-4DBC-823D-385078573C2A}"/>
                </a:ext>
              </a:extLst>
            </p:cNvPr>
            <p:cNvSpPr/>
            <p:nvPr/>
          </p:nvSpPr>
          <p:spPr>
            <a:xfrm>
              <a:off x="7014584" y="4078935"/>
              <a:ext cx="606197" cy="1064528"/>
            </a:xfrm>
            <a:custGeom>
              <a:avLst/>
              <a:gdLst/>
              <a:ahLst/>
              <a:cxnLst/>
              <a:rect l="l" t="t" r="r" b="b"/>
              <a:pathLst>
                <a:path w="14908" h="26178" extrusionOk="0">
                  <a:moveTo>
                    <a:pt x="13065" y="0"/>
                  </a:moveTo>
                  <a:cubicBezTo>
                    <a:pt x="9829" y="0"/>
                    <a:pt x="3172" y="719"/>
                    <a:pt x="62" y="6278"/>
                  </a:cubicBezTo>
                  <a:cubicBezTo>
                    <a:pt x="0" y="7573"/>
                    <a:pt x="1878" y="19345"/>
                    <a:pt x="2991" y="26177"/>
                  </a:cubicBezTo>
                  <a:lnTo>
                    <a:pt x="12913" y="26177"/>
                  </a:lnTo>
                  <a:lnTo>
                    <a:pt x="13617" y="16959"/>
                  </a:lnTo>
                  <a:lnTo>
                    <a:pt x="14907" y="87"/>
                  </a:lnTo>
                  <a:cubicBezTo>
                    <a:pt x="14906" y="87"/>
                    <a:pt x="14194" y="0"/>
                    <a:pt x="13065" y="0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530;p81">
              <a:extLst>
                <a:ext uri="{FF2B5EF4-FFF2-40B4-BE49-F238E27FC236}">
                  <a16:creationId xmlns:a16="http://schemas.microsoft.com/office/drawing/2014/main" id="{B87EC5AB-BC09-4F85-945E-801EFD0D3502}"/>
                </a:ext>
              </a:extLst>
            </p:cNvPr>
            <p:cNvSpPr/>
            <p:nvPr/>
          </p:nvSpPr>
          <p:spPr>
            <a:xfrm>
              <a:off x="8151811" y="3390671"/>
              <a:ext cx="420694" cy="816472"/>
            </a:xfrm>
            <a:custGeom>
              <a:avLst/>
              <a:gdLst/>
              <a:ahLst/>
              <a:cxnLst/>
              <a:rect l="l" t="t" r="r" b="b"/>
              <a:pathLst>
                <a:path w="10346" h="20078" extrusionOk="0">
                  <a:moveTo>
                    <a:pt x="7681" y="0"/>
                  </a:moveTo>
                  <a:lnTo>
                    <a:pt x="7671" y="10"/>
                  </a:lnTo>
                  <a:lnTo>
                    <a:pt x="7668" y="10"/>
                  </a:lnTo>
                  <a:lnTo>
                    <a:pt x="7663" y="17"/>
                  </a:lnTo>
                  <a:lnTo>
                    <a:pt x="5191" y="2386"/>
                  </a:lnTo>
                  <a:cubicBezTo>
                    <a:pt x="5126" y="2369"/>
                    <a:pt x="5061" y="2352"/>
                    <a:pt x="4996" y="2335"/>
                  </a:cubicBezTo>
                  <a:cubicBezTo>
                    <a:pt x="4255" y="2132"/>
                    <a:pt x="3513" y="1926"/>
                    <a:pt x="2768" y="1723"/>
                  </a:cubicBezTo>
                  <a:cubicBezTo>
                    <a:pt x="2768" y="1723"/>
                    <a:pt x="0" y="4810"/>
                    <a:pt x="800" y="8789"/>
                  </a:cubicBezTo>
                  <a:cubicBezTo>
                    <a:pt x="800" y="8789"/>
                    <a:pt x="808" y="8782"/>
                    <a:pt x="814" y="8772"/>
                  </a:cubicBezTo>
                  <a:lnTo>
                    <a:pt x="814" y="8772"/>
                  </a:lnTo>
                  <a:cubicBezTo>
                    <a:pt x="814" y="8803"/>
                    <a:pt x="814" y="8838"/>
                    <a:pt x="811" y="8868"/>
                  </a:cubicBezTo>
                  <a:cubicBezTo>
                    <a:pt x="1621" y="9088"/>
                    <a:pt x="2428" y="9311"/>
                    <a:pt x="3234" y="9531"/>
                  </a:cubicBezTo>
                  <a:lnTo>
                    <a:pt x="4161" y="12854"/>
                  </a:lnTo>
                  <a:lnTo>
                    <a:pt x="4532" y="12974"/>
                  </a:lnTo>
                  <a:lnTo>
                    <a:pt x="7121" y="10492"/>
                  </a:lnTo>
                  <a:lnTo>
                    <a:pt x="7121" y="10492"/>
                  </a:lnTo>
                  <a:cubicBezTo>
                    <a:pt x="7097" y="10626"/>
                    <a:pt x="7077" y="10757"/>
                    <a:pt x="7053" y="10887"/>
                  </a:cubicBezTo>
                  <a:cubicBezTo>
                    <a:pt x="6994" y="11227"/>
                    <a:pt x="6936" y="11563"/>
                    <a:pt x="6881" y="11899"/>
                  </a:cubicBezTo>
                  <a:cubicBezTo>
                    <a:pt x="6638" y="13448"/>
                    <a:pt x="6441" y="15659"/>
                    <a:pt x="7410" y="17423"/>
                  </a:cubicBezTo>
                  <a:cubicBezTo>
                    <a:pt x="7317" y="17523"/>
                    <a:pt x="7269" y="17667"/>
                    <a:pt x="7300" y="17812"/>
                  </a:cubicBezTo>
                  <a:cubicBezTo>
                    <a:pt x="7338" y="17997"/>
                    <a:pt x="7489" y="18128"/>
                    <a:pt x="7663" y="18152"/>
                  </a:cubicBezTo>
                  <a:cubicBezTo>
                    <a:pt x="7939" y="18876"/>
                    <a:pt x="8937" y="20078"/>
                    <a:pt x="8937" y="20078"/>
                  </a:cubicBezTo>
                  <a:cubicBezTo>
                    <a:pt x="8937" y="20078"/>
                    <a:pt x="9875" y="19182"/>
                    <a:pt x="10345" y="18735"/>
                  </a:cubicBezTo>
                  <a:cubicBezTo>
                    <a:pt x="9634" y="18399"/>
                    <a:pt x="8924" y="18062"/>
                    <a:pt x="8213" y="17726"/>
                  </a:cubicBezTo>
                  <a:cubicBezTo>
                    <a:pt x="8192" y="17716"/>
                    <a:pt x="8175" y="17709"/>
                    <a:pt x="8154" y="17699"/>
                  </a:cubicBezTo>
                  <a:cubicBezTo>
                    <a:pt x="8154" y="17678"/>
                    <a:pt x="8151" y="17658"/>
                    <a:pt x="8148" y="17634"/>
                  </a:cubicBezTo>
                  <a:cubicBezTo>
                    <a:pt x="8110" y="17448"/>
                    <a:pt x="7956" y="17317"/>
                    <a:pt x="7777" y="17297"/>
                  </a:cubicBezTo>
                  <a:cubicBezTo>
                    <a:pt x="6836" y="15652"/>
                    <a:pt x="7001" y="13592"/>
                    <a:pt x="7259" y="11958"/>
                  </a:cubicBezTo>
                  <a:cubicBezTo>
                    <a:pt x="7310" y="11625"/>
                    <a:pt x="7368" y="11289"/>
                    <a:pt x="7427" y="10952"/>
                  </a:cubicBezTo>
                  <a:cubicBezTo>
                    <a:pt x="7478" y="10654"/>
                    <a:pt x="7530" y="10354"/>
                    <a:pt x="7581" y="10053"/>
                  </a:cubicBezTo>
                  <a:lnTo>
                    <a:pt x="10153" y="7584"/>
                  </a:lnTo>
                  <a:lnTo>
                    <a:pt x="8083" y="161"/>
                  </a:lnTo>
                  <a:lnTo>
                    <a:pt x="7688" y="17"/>
                  </a:lnTo>
                  <a:lnTo>
                    <a:pt x="7681" y="0"/>
                  </a:lnTo>
                  <a:close/>
                </a:path>
              </a:pathLst>
            </a:custGeom>
            <a:solidFill>
              <a:srgbClr val="9FB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531;p81">
              <a:extLst>
                <a:ext uri="{FF2B5EF4-FFF2-40B4-BE49-F238E27FC236}">
                  <a16:creationId xmlns:a16="http://schemas.microsoft.com/office/drawing/2014/main" id="{9421326B-B44E-4506-ABC3-5A45B41911C9}"/>
                </a:ext>
              </a:extLst>
            </p:cNvPr>
            <p:cNvSpPr/>
            <p:nvPr/>
          </p:nvSpPr>
          <p:spPr>
            <a:xfrm>
              <a:off x="7017105" y="4078935"/>
              <a:ext cx="603675" cy="647509"/>
            </a:xfrm>
            <a:custGeom>
              <a:avLst/>
              <a:gdLst/>
              <a:ahLst/>
              <a:cxnLst/>
              <a:rect l="l" t="t" r="r" b="b"/>
              <a:pathLst>
                <a:path w="14846" h="15923" extrusionOk="0">
                  <a:moveTo>
                    <a:pt x="13004" y="0"/>
                  </a:moveTo>
                  <a:cubicBezTo>
                    <a:pt x="9769" y="0"/>
                    <a:pt x="3110" y="719"/>
                    <a:pt x="0" y="6278"/>
                  </a:cubicBezTo>
                  <a:lnTo>
                    <a:pt x="3152" y="15895"/>
                  </a:lnTo>
                  <a:lnTo>
                    <a:pt x="9524" y="15922"/>
                  </a:lnTo>
                  <a:lnTo>
                    <a:pt x="14845" y="87"/>
                  </a:lnTo>
                  <a:cubicBezTo>
                    <a:pt x="14845" y="87"/>
                    <a:pt x="14133" y="0"/>
                    <a:pt x="130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532;p81">
              <a:extLst>
                <a:ext uri="{FF2B5EF4-FFF2-40B4-BE49-F238E27FC236}">
                  <a16:creationId xmlns:a16="http://schemas.microsoft.com/office/drawing/2014/main" id="{6F87D423-A9B9-427A-BCD8-09B132238B7E}"/>
                </a:ext>
              </a:extLst>
            </p:cNvPr>
            <p:cNvSpPr/>
            <p:nvPr/>
          </p:nvSpPr>
          <p:spPr>
            <a:xfrm>
              <a:off x="7280806" y="3263543"/>
              <a:ext cx="747011" cy="1165052"/>
            </a:xfrm>
            <a:custGeom>
              <a:avLst/>
              <a:gdLst/>
              <a:ahLst/>
              <a:cxnLst/>
              <a:rect l="l" t="t" r="r" b="b"/>
              <a:pathLst>
                <a:path w="18371" h="28650" extrusionOk="0">
                  <a:moveTo>
                    <a:pt x="11756" y="0"/>
                  </a:moveTo>
                  <a:cubicBezTo>
                    <a:pt x="11540" y="0"/>
                    <a:pt x="11312" y="102"/>
                    <a:pt x="11193" y="307"/>
                  </a:cubicBezTo>
                  <a:lnTo>
                    <a:pt x="7969" y="4877"/>
                  </a:lnTo>
                  <a:cubicBezTo>
                    <a:pt x="7162" y="6020"/>
                    <a:pt x="6156" y="7012"/>
                    <a:pt x="4975" y="7771"/>
                  </a:cubicBezTo>
                  <a:cubicBezTo>
                    <a:pt x="4831" y="7864"/>
                    <a:pt x="4693" y="7942"/>
                    <a:pt x="4570" y="8008"/>
                  </a:cubicBezTo>
                  <a:cubicBezTo>
                    <a:pt x="4457" y="7150"/>
                    <a:pt x="4234" y="5615"/>
                    <a:pt x="3986" y="4475"/>
                  </a:cubicBezTo>
                  <a:cubicBezTo>
                    <a:pt x="3771" y="3472"/>
                    <a:pt x="3382" y="3250"/>
                    <a:pt x="3089" y="3250"/>
                  </a:cubicBezTo>
                  <a:cubicBezTo>
                    <a:pt x="2896" y="3250"/>
                    <a:pt x="2745" y="3346"/>
                    <a:pt x="2713" y="3380"/>
                  </a:cubicBezTo>
                  <a:cubicBezTo>
                    <a:pt x="2679" y="3415"/>
                    <a:pt x="2613" y="4451"/>
                    <a:pt x="2555" y="5635"/>
                  </a:cubicBezTo>
                  <a:cubicBezTo>
                    <a:pt x="2438" y="7888"/>
                    <a:pt x="2517" y="10147"/>
                    <a:pt x="2785" y="12385"/>
                  </a:cubicBezTo>
                  <a:cubicBezTo>
                    <a:pt x="2871" y="13092"/>
                    <a:pt x="2939" y="13642"/>
                    <a:pt x="2960" y="13673"/>
                  </a:cubicBezTo>
                  <a:cubicBezTo>
                    <a:pt x="2324" y="16155"/>
                    <a:pt x="1" y="28447"/>
                    <a:pt x="1" y="28447"/>
                  </a:cubicBezTo>
                  <a:lnTo>
                    <a:pt x="5425" y="28649"/>
                  </a:lnTo>
                  <a:lnTo>
                    <a:pt x="6692" y="15915"/>
                  </a:lnTo>
                  <a:cubicBezTo>
                    <a:pt x="6692" y="15915"/>
                    <a:pt x="9899" y="13649"/>
                    <a:pt x="11190" y="12351"/>
                  </a:cubicBezTo>
                  <a:cubicBezTo>
                    <a:pt x="13270" y="11455"/>
                    <a:pt x="17558" y="10034"/>
                    <a:pt x="17984" y="9725"/>
                  </a:cubicBezTo>
                  <a:cubicBezTo>
                    <a:pt x="18371" y="9447"/>
                    <a:pt x="18275" y="8875"/>
                    <a:pt x="17843" y="8875"/>
                  </a:cubicBezTo>
                  <a:cubicBezTo>
                    <a:pt x="17757" y="8875"/>
                    <a:pt x="17658" y="8897"/>
                    <a:pt x="17548" y="8949"/>
                  </a:cubicBezTo>
                  <a:cubicBezTo>
                    <a:pt x="16958" y="9224"/>
                    <a:pt x="12638" y="10278"/>
                    <a:pt x="11619" y="10525"/>
                  </a:cubicBezTo>
                  <a:cubicBezTo>
                    <a:pt x="11570" y="10332"/>
                    <a:pt x="11516" y="10126"/>
                    <a:pt x="11447" y="9913"/>
                  </a:cubicBezTo>
                  <a:lnTo>
                    <a:pt x="16717" y="5052"/>
                  </a:lnTo>
                  <a:cubicBezTo>
                    <a:pt x="16717" y="5052"/>
                    <a:pt x="17379" y="4338"/>
                    <a:pt x="17202" y="4074"/>
                  </a:cubicBezTo>
                  <a:cubicBezTo>
                    <a:pt x="17083" y="3897"/>
                    <a:pt x="16914" y="3817"/>
                    <a:pt x="16722" y="3817"/>
                  </a:cubicBezTo>
                  <a:cubicBezTo>
                    <a:pt x="16463" y="3817"/>
                    <a:pt x="16162" y="3963"/>
                    <a:pt x="15890" y="4214"/>
                  </a:cubicBezTo>
                  <a:cubicBezTo>
                    <a:pt x="15467" y="4602"/>
                    <a:pt x="11890" y="7606"/>
                    <a:pt x="10843" y="8300"/>
                  </a:cubicBezTo>
                  <a:cubicBezTo>
                    <a:pt x="10764" y="8128"/>
                    <a:pt x="10688" y="7960"/>
                    <a:pt x="10613" y="7806"/>
                  </a:cubicBezTo>
                  <a:lnTo>
                    <a:pt x="15183" y="2192"/>
                  </a:lnTo>
                  <a:cubicBezTo>
                    <a:pt x="15183" y="2192"/>
                    <a:pt x="15508" y="1684"/>
                    <a:pt x="15059" y="1313"/>
                  </a:cubicBezTo>
                  <a:cubicBezTo>
                    <a:pt x="14970" y="1240"/>
                    <a:pt x="14872" y="1210"/>
                    <a:pt x="14773" y="1210"/>
                  </a:cubicBezTo>
                  <a:cubicBezTo>
                    <a:pt x="14374" y="1210"/>
                    <a:pt x="13947" y="1688"/>
                    <a:pt x="13947" y="1688"/>
                  </a:cubicBezTo>
                  <a:cubicBezTo>
                    <a:pt x="13947" y="1688"/>
                    <a:pt x="11169" y="5011"/>
                    <a:pt x="9425" y="6594"/>
                  </a:cubicBezTo>
                  <a:cubicBezTo>
                    <a:pt x="9225" y="6518"/>
                    <a:pt x="9225" y="6518"/>
                    <a:pt x="8892" y="6453"/>
                  </a:cubicBezTo>
                  <a:cubicBezTo>
                    <a:pt x="9637" y="4595"/>
                    <a:pt x="12258" y="918"/>
                    <a:pt x="12267" y="475"/>
                  </a:cubicBezTo>
                  <a:cubicBezTo>
                    <a:pt x="12273" y="159"/>
                    <a:pt x="12024" y="0"/>
                    <a:pt x="11756" y="0"/>
                  </a:cubicBezTo>
                  <a:close/>
                </a:path>
              </a:pathLst>
            </a:custGeom>
            <a:solidFill>
              <a:srgbClr val="DCC8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533;p81">
              <a:extLst>
                <a:ext uri="{FF2B5EF4-FFF2-40B4-BE49-F238E27FC236}">
                  <a16:creationId xmlns:a16="http://schemas.microsoft.com/office/drawing/2014/main" id="{27843BB6-0E3A-42AA-BF3B-766AF162145D}"/>
                </a:ext>
              </a:extLst>
            </p:cNvPr>
            <p:cNvSpPr/>
            <p:nvPr/>
          </p:nvSpPr>
          <p:spPr>
            <a:xfrm>
              <a:off x="7303821" y="3672988"/>
              <a:ext cx="160495" cy="626607"/>
            </a:xfrm>
            <a:custGeom>
              <a:avLst/>
              <a:gdLst/>
              <a:ahLst/>
              <a:cxnLst/>
              <a:rect l="l" t="t" r="r" b="b"/>
              <a:pathLst>
                <a:path w="3947" h="15409" extrusionOk="0">
                  <a:moveTo>
                    <a:pt x="1944" y="0"/>
                  </a:moveTo>
                  <a:cubicBezTo>
                    <a:pt x="2105" y="1332"/>
                    <a:pt x="2353" y="3536"/>
                    <a:pt x="2394" y="3605"/>
                  </a:cubicBezTo>
                  <a:cubicBezTo>
                    <a:pt x="2119" y="4683"/>
                    <a:pt x="1525" y="7608"/>
                    <a:pt x="942" y="10575"/>
                  </a:cubicBezTo>
                  <a:cubicBezTo>
                    <a:pt x="602" y="12288"/>
                    <a:pt x="269" y="14015"/>
                    <a:pt x="1" y="15409"/>
                  </a:cubicBezTo>
                  <a:cubicBezTo>
                    <a:pt x="375" y="15281"/>
                    <a:pt x="739" y="15148"/>
                    <a:pt x="1086" y="15004"/>
                  </a:cubicBezTo>
                  <a:cubicBezTo>
                    <a:pt x="1443" y="13108"/>
                    <a:pt x="1717" y="11196"/>
                    <a:pt x="2040" y="9301"/>
                  </a:cubicBezTo>
                  <a:cubicBezTo>
                    <a:pt x="2253" y="8055"/>
                    <a:pt x="2459" y="6794"/>
                    <a:pt x="2772" y="5569"/>
                  </a:cubicBezTo>
                  <a:cubicBezTo>
                    <a:pt x="2902" y="5064"/>
                    <a:pt x="3946" y="4734"/>
                    <a:pt x="3644" y="4319"/>
                  </a:cubicBezTo>
                  <a:cubicBezTo>
                    <a:pt x="3262" y="3791"/>
                    <a:pt x="2731" y="3018"/>
                    <a:pt x="2497" y="2032"/>
                  </a:cubicBezTo>
                  <a:cubicBezTo>
                    <a:pt x="2329" y="1329"/>
                    <a:pt x="2137" y="666"/>
                    <a:pt x="1944" y="0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534;p81">
              <a:extLst>
                <a:ext uri="{FF2B5EF4-FFF2-40B4-BE49-F238E27FC236}">
                  <a16:creationId xmlns:a16="http://schemas.microsoft.com/office/drawing/2014/main" id="{C267FDC7-F8A9-457E-A93C-1F193C861E8E}"/>
                </a:ext>
              </a:extLst>
            </p:cNvPr>
            <p:cNvSpPr/>
            <p:nvPr/>
          </p:nvSpPr>
          <p:spPr>
            <a:xfrm>
              <a:off x="7471841" y="3616622"/>
              <a:ext cx="93646" cy="215809"/>
            </a:xfrm>
            <a:custGeom>
              <a:avLst/>
              <a:gdLst/>
              <a:ahLst/>
              <a:cxnLst/>
              <a:rect l="l" t="t" r="r" b="b"/>
              <a:pathLst>
                <a:path w="2303" h="5307" extrusionOk="0">
                  <a:moveTo>
                    <a:pt x="83" y="1"/>
                  </a:moveTo>
                  <a:cubicBezTo>
                    <a:pt x="22" y="1"/>
                    <a:pt x="1" y="68"/>
                    <a:pt x="54" y="253"/>
                  </a:cubicBezTo>
                  <a:cubicBezTo>
                    <a:pt x="212" y="810"/>
                    <a:pt x="501" y="1307"/>
                    <a:pt x="624" y="1884"/>
                  </a:cubicBezTo>
                  <a:cubicBezTo>
                    <a:pt x="854" y="2973"/>
                    <a:pt x="865" y="4253"/>
                    <a:pt x="469" y="5307"/>
                  </a:cubicBezTo>
                  <a:cubicBezTo>
                    <a:pt x="724" y="4630"/>
                    <a:pt x="1266" y="4109"/>
                    <a:pt x="1664" y="3504"/>
                  </a:cubicBezTo>
                  <a:cubicBezTo>
                    <a:pt x="2059" y="2897"/>
                    <a:pt x="2303" y="2076"/>
                    <a:pt x="1911" y="1469"/>
                  </a:cubicBezTo>
                  <a:cubicBezTo>
                    <a:pt x="1602" y="988"/>
                    <a:pt x="1030" y="785"/>
                    <a:pt x="624" y="404"/>
                  </a:cubicBezTo>
                  <a:cubicBezTo>
                    <a:pt x="488" y="280"/>
                    <a:pt x="205" y="1"/>
                    <a:pt x="83" y="1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535;p81">
              <a:extLst>
                <a:ext uri="{FF2B5EF4-FFF2-40B4-BE49-F238E27FC236}">
                  <a16:creationId xmlns:a16="http://schemas.microsoft.com/office/drawing/2014/main" id="{3F1B244B-7C08-4626-A24F-8BF6CBD95AC2}"/>
                </a:ext>
              </a:extLst>
            </p:cNvPr>
            <p:cNvSpPr/>
            <p:nvPr/>
          </p:nvSpPr>
          <p:spPr>
            <a:xfrm>
              <a:off x="7684957" y="3635533"/>
              <a:ext cx="80186" cy="138261"/>
            </a:xfrm>
            <a:custGeom>
              <a:avLst/>
              <a:gdLst/>
              <a:ahLst/>
              <a:cxnLst/>
              <a:rect l="l" t="t" r="r" b="b"/>
              <a:pathLst>
                <a:path w="1972" h="3400" extrusionOk="0">
                  <a:moveTo>
                    <a:pt x="32" y="1"/>
                  </a:moveTo>
                  <a:lnTo>
                    <a:pt x="32" y="1"/>
                  </a:lnTo>
                  <a:cubicBezTo>
                    <a:pt x="1" y="399"/>
                    <a:pt x="142" y="794"/>
                    <a:pt x="310" y="1155"/>
                  </a:cubicBezTo>
                  <a:cubicBezTo>
                    <a:pt x="481" y="1519"/>
                    <a:pt x="681" y="1872"/>
                    <a:pt x="780" y="2260"/>
                  </a:cubicBezTo>
                  <a:cubicBezTo>
                    <a:pt x="880" y="2644"/>
                    <a:pt x="856" y="3056"/>
                    <a:pt x="639" y="3400"/>
                  </a:cubicBezTo>
                  <a:cubicBezTo>
                    <a:pt x="1972" y="2700"/>
                    <a:pt x="667" y="798"/>
                    <a:pt x="32" y="1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536;p81">
              <a:extLst>
                <a:ext uri="{FF2B5EF4-FFF2-40B4-BE49-F238E27FC236}">
                  <a16:creationId xmlns:a16="http://schemas.microsoft.com/office/drawing/2014/main" id="{9DF56EFD-8F29-438B-BE45-D8004B4680A4}"/>
                </a:ext>
              </a:extLst>
            </p:cNvPr>
            <p:cNvSpPr/>
            <p:nvPr/>
          </p:nvSpPr>
          <p:spPr>
            <a:xfrm>
              <a:off x="7488961" y="3641145"/>
              <a:ext cx="532923" cy="787478"/>
            </a:xfrm>
            <a:custGeom>
              <a:avLst/>
              <a:gdLst/>
              <a:ahLst/>
              <a:cxnLst/>
              <a:rect l="l" t="t" r="r" b="b"/>
              <a:pathLst>
                <a:path w="13106" h="19365" extrusionOk="0">
                  <a:moveTo>
                    <a:pt x="13105" y="1"/>
                  </a:moveTo>
                  <a:lnTo>
                    <a:pt x="6280" y="2393"/>
                  </a:lnTo>
                  <a:lnTo>
                    <a:pt x="1951" y="5455"/>
                  </a:lnTo>
                  <a:cubicBezTo>
                    <a:pt x="1726" y="5615"/>
                    <a:pt x="1464" y="5694"/>
                    <a:pt x="1203" y="5694"/>
                  </a:cubicBezTo>
                  <a:cubicBezTo>
                    <a:pt x="917" y="5694"/>
                    <a:pt x="632" y="5599"/>
                    <a:pt x="395" y="5411"/>
                  </a:cubicBezTo>
                  <a:lnTo>
                    <a:pt x="230" y="5277"/>
                  </a:lnTo>
                  <a:lnTo>
                    <a:pt x="1072" y="6620"/>
                  </a:lnTo>
                  <a:lnTo>
                    <a:pt x="0" y="18729"/>
                  </a:lnTo>
                  <a:lnTo>
                    <a:pt x="306" y="19364"/>
                  </a:lnTo>
                  <a:lnTo>
                    <a:pt x="1573" y="6630"/>
                  </a:lnTo>
                  <a:cubicBezTo>
                    <a:pt x="1573" y="6630"/>
                    <a:pt x="4780" y="4364"/>
                    <a:pt x="6071" y="3066"/>
                  </a:cubicBezTo>
                  <a:cubicBezTo>
                    <a:pt x="8151" y="2170"/>
                    <a:pt x="12439" y="749"/>
                    <a:pt x="12865" y="440"/>
                  </a:cubicBezTo>
                  <a:cubicBezTo>
                    <a:pt x="13026" y="323"/>
                    <a:pt x="13102" y="158"/>
                    <a:pt x="13105" y="1"/>
                  </a:cubicBezTo>
                  <a:close/>
                </a:path>
              </a:pathLst>
            </a:custGeom>
            <a:solidFill>
              <a:srgbClr val="D4A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537;p81">
              <a:extLst>
                <a:ext uri="{FF2B5EF4-FFF2-40B4-BE49-F238E27FC236}">
                  <a16:creationId xmlns:a16="http://schemas.microsoft.com/office/drawing/2014/main" id="{0CD7415C-3F26-4EFC-ADD9-4CEFE4BDB004}"/>
                </a:ext>
              </a:extLst>
            </p:cNvPr>
            <p:cNvSpPr/>
            <p:nvPr/>
          </p:nvSpPr>
          <p:spPr>
            <a:xfrm>
              <a:off x="7907913" y="2729249"/>
              <a:ext cx="588508" cy="417548"/>
            </a:xfrm>
            <a:custGeom>
              <a:avLst/>
              <a:gdLst/>
              <a:ahLst/>
              <a:cxnLst/>
              <a:rect l="l" t="t" r="r" b="b"/>
              <a:pathLst>
                <a:path w="14473" h="10268" extrusionOk="0">
                  <a:moveTo>
                    <a:pt x="11890" y="0"/>
                  </a:moveTo>
                  <a:cubicBezTo>
                    <a:pt x="11585" y="1236"/>
                    <a:pt x="11279" y="2469"/>
                    <a:pt x="10974" y="3705"/>
                  </a:cubicBezTo>
                  <a:cubicBezTo>
                    <a:pt x="10967" y="3740"/>
                    <a:pt x="10956" y="3770"/>
                    <a:pt x="10950" y="3801"/>
                  </a:cubicBezTo>
                  <a:cubicBezTo>
                    <a:pt x="10915" y="3811"/>
                    <a:pt x="10885" y="3822"/>
                    <a:pt x="10850" y="3835"/>
                  </a:cubicBezTo>
                  <a:cubicBezTo>
                    <a:pt x="10493" y="3990"/>
                    <a:pt x="10328" y="4402"/>
                    <a:pt x="10482" y="4759"/>
                  </a:cubicBezTo>
                  <a:cubicBezTo>
                    <a:pt x="10500" y="4800"/>
                    <a:pt x="10520" y="4838"/>
                    <a:pt x="10544" y="4873"/>
                  </a:cubicBezTo>
                  <a:cubicBezTo>
                    <a:pt x="9377" y="6589"/>
                    <a:pt x="8031" y="8258"/>
                    <a:pt x="6194" y="9147"/>
                  </a:cubicBezTo>
                  <a:cubicBezTo>
                    <a:pt x="5474" y="9493"/>
                    <a:pt x="4621" y="9685"/>
                    <a:pt x="3776" y="9685"/>
                  </a:cubicBezTo>
                  <a:cubicBezTo>
                    <a:pt x="2494" y="9685"/>
                    <a:pt x="1228" y="9245"/>
                    <a:pt x="454" y="8234"/>
                  </a:cubicBezTo>
                  <a:lnTo>
                    <a:pt x="1" y="8581"/>
                  </a:lnTo>
                  <a:cubicBezTo>
                    <a:pt x="911" y="9772"/>
                    <a:pt x="2326" y="10268"/>
                    <a:pt x="3742" y="10268"/>
                  </a:cubicBezTo>
                  <a:cubicBezTo>
                    <a:pt x="4693" y="10268"/>
                    <a:pt x="5643" y="10044"/>
                    <a:pt x="6442" y="9658"/>
                  </a:cubicBezTo>
                  <a:cubicBezTo>
                    <a:pt x="8405" y="8711"/>
                    <a:pt x="9813" y="6963"/>
                    <a:pt x="11032" y="5174"/>
                  </a:cubicBezTo>
                  <a:cubicBezTo>
                    <a:pt x="11064" y="5178"/>
                    <a:pt x="11096" y="5180"/>
                    <a:pt x="11128" y="5180"/>
                  </a:cubicBezTo>
                  <a:cubicBezTo>
                    <a:pt x="11221" y="5180"/>
                    <a:pt x="11314" y="5163"/>
                    <a:pt x="11403" y="5123"/>
                  </a:cubicBezTo>
                  <a:cubicBezTo>
                    <a:pt x="11681" y="5006"/>
                    <a:pt x="11842" y="4724"/>
                    <a:pt x="11825" y="4440"/>
                  </a:cubicBezTo>
                  <a:cubicBezTo>
                    <a:pt x="12886" y="3773"/>
                    <a:pt x="14472" y="1803"/>
                    <a:pt x="14472" y="1803"/>
                  </a:cubicBezTo>
                  <a:cubicBezTo>
                    <a:pt x="14472" y="1803"/>
                    <a:pt x="12752" y="601"/>
                    <a:pt x="118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538;p81">
              <a:extLst>
                <a:ext uri="{FF2B5EF4-FFF2-40B4-BE49-F238E27FC236}">
                  <a16:creationId xmlns:a16="http://schemas.microsoft.com/office/drawing/2014/main" id="{9BDB170F-BEB1-4D0B-87B8-0C2A1C48747D}"/>
                </a:ext>
              </a:extLst>
            </p:cNvPr>
            <p:cNvSpPr/>
            <p:nvPr/>
          </p:nvSpPr>
          <p:spPr>
            <a:xfrm>
              <a:off x="7569514" y="2766826"/>
              <a:ext cx="565046" cy="703952"/>
            </a:xfrm>
            <a:custGeom>
              <a:avLst/>
              <a:gdLst/>
              <a:ahLst/>
              <a:cxnLst/>
              <a:rect l="l" t="t" r="r" b="b"/>
              <a:pathLst>
                <a:path w="13896" h="17311" extrusionOk="0">
                  <a:moveTo>
                    <a:pt x="477" y="0"/>
                  </a:moveTo>
                  <a:lnTo>
                    <a:pt x="0" y="415"/>
                  </a:lnTo>
                  <a:lnTo>
                    <a:pt x="13369" y="17310"/>
                  </a:lnTo>
                  <a:lnTo>
                    <a:pt x="13895" y="16819"/>
                  </a:lnTo>
                  <a:lnTo>
                    <a:pt x="12260" y="4456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59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539;p81">
              <a:extLst>
                <a:ext uri="{FF2B5EF4-FFF2-40B4-BE49-F238E27FC236}">
                  <a16:creationId xmlns:a16="http://schemas.microsoft.com/office/drawing/2014/main" id="{74EF40B1-57BA-4AFE-8CBE-7535F95C32F1}"/>
                </a:ext>
              </a:extLst>
            </p:cNvPr>
            <p:cNvSpPr/>
            <p:nvPr/>
          </p:nvSpPr>
          <p:spPr>
            <a:xfrm>
              <a:off x="7569514" y="2783703"/>
              <a:ext cx="544918" cy="687198"/>
            </a:xfrm>
            <a:custGeom>
              <a:avLst/>
              <a:gdLst/>
              <a:ahLst/>
              <a:cxnLst/>
              <a:rect l="l" t="t" r="r" b="b"/>
              <a:pathLst>
                <a:path w="13401" h="16899" extrusionOk="0">
                  <a:moveTo>
                    <a:pt x="0" y="0"/>
                  </a:moveTo>
                  <a:lnTo>
                    <a:pt x="1648" y="12457"/>
                  </a:lnTo>
                  <a:lnTo>
                    <a:pt x="13401" y="16899"/>
                  </a:lnTo>
                  <a:lnTo>
                    <a:pt x="11753" y="44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540;p81">
              <a:extLst>
                <a:ext uri="{FF2B5EF4-FFF2-40B4-BE49-F238E27FC236}">
                  <a16:creationId xmlns:a16="http://schemas.microsoft.com/office/drawing/2014/main" id="{44BA62C5-6D07-4327-99D6-87AA201EBECB}"/>
                </a:ext>
              </a:extLst>
            </p:cNvPr>
            <p:cNvSpPr/>
            <p:nvPr/>
          </p:nvSpPr>
          <p:spPr>
            <a:xfrm>
              <a:off x="7580412" y="2865933"/>
              <a:ext cx="519097" cy="599280"/>
            </a:xfrm>
            <a:custGeom>
              <a:avLst/>
              <a:gdLst/>
              <a:ahLst/>
              <a:cxnLst/>
              <a:rect l="l" t="t" r="r" b="b"/>
              <a:pathLst>
                <a:path w="12766" h="14737" extrusionOk="0">
                  <a:moveTo>
                    <a:pt x="0" y="0"/>
                  </a:moveTo>
                  <a:lnTo>
                    <a:pt x="1380" y="10435"/>
                  </a:lnTo>
                  <a:lnTo>
                    <a:pt x="12765" y="14737"/>
                  </a:lnTo>
                  <a:cubicBezTo>
                    <a:pt x="12295" y="11948"/>
                    <a:pt x="11821" y="9157"/>
                    <a:pt x="11347" y="6366"/>
                  </a:cubicBezTo>
                  <a:cubicBezTo>
                    <a:pt x="9122" y="4622"/>
                    <a:pt x="6355" y="2805"/>
                    <a:pt x="3008" y="1254"/>
                  </a:cubicBezTo>
                  <a:cubicBezTo>
                    <a:pt x="1978" y="777"/>
                    <a:pt x="972" y="361"/>
                    <a:pt x="0" y="0"/>
                  </a:cubicBezTo>
                  <a:close/>
                </a:path>
              </a:pathLst>
            </a:custGeom>
            <a:solidFill>
              <a:srgbClr val="416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541;p81">
              <a:extLst>
                <a:ext uri="{FF2B5EF4-FFF2-40B4-BE49-F238E27FC236}">
                  <a16:creationId xmlns:a16="http://schemas.microsoft.com/office/drawing/2014/main" id="{38640DAB-9FE3-4350-A0E5-1CF9B676E2DB}"/>
                </a:ext>
              </a:extLst>
            </p:cNvPr>
            <p:cNvSpPr/>
            <p:nvPr/>
          </p:nvSpPr>
          <p:spPr>
            <a:xfrm>
              <a:off x="7469686" y="2936289"/>
              <a:ext cx="523692" cy="557111"/>
            </a:xfrm>
            <a:custGeom>
              <a:avLst/>
              <a:gdLst/>
              <a:ahLst/>
              <a:cxnLst/>
              <a:rect l="l" t="t" r="r" b="b"/>
              <a:pathLst>
                <a:path w="12879" h="13700" extrusionOk="0">
                  <a:moveTo>
                    <a:pt x="5432" y="1"/>
                  </a:moveTo>
                  <a:cubicBezTo>
                    <a:pt x="3623" y="1436"/>
                    <a:pt x="1813" y="2875"/>
                    <a:pt x="1" y="4309"/>
                  </a:cubicBezTo>
                  <a:cubicBezTo>
                    <a:pt x="643" y="5776"/>
                    <a:pt x="1659" y="7692"/>
                    <a:pt x="3262" y="9669"/>
                  </a:cubicBezTo>
                  <a:cubicBezTo>
                    <a:pt x="4729" y="11478"/>
                    <a:pt x="6232" y="12790"/>
                    <a:pt x="7448" y="13700"/>
                  </a:cubicBezTo>
                  <a:cubicBezTo>
                    <a:pt x="9256" y="12265"/>
                    <a:pt x="11069" y="10830"/>
                    <a:pt x="12879" y="9394"/>
                  </a:cubicBezTo>
                  <a:cubicBezTo>
                    <a:pt x="12783" y="8413"/>
                    <a:pt x="12402" y="5854"/>
                    <a:pt x="10417" y="3444"/>
                  </a:cubicBezTo>
                  <a:cubicBezTo>
                    <a:pt x="8584" y="1213"/>
                    <a:pt x="6380" y="324"/>
                    <a:pt x="5432" y="1"/>
                  </a:cubicBezTo>
                  <a:close/>
                </a:path>
              </a:pathLst>
            </a:custGeom>
            <a:solidFill>
              <a:srgbClr val="4C7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542;p81">
              <a:extLst>
                <a:ext uri="{FF2B5EF4-FFF2-40B4-BE49-F238E27FC236}">
                  <a16:creationId xmlns:a16="http://schemas.microsoft.com/office/drawing/2014/main" id="{55309495-F6AB-41B0-9F5F-6C99A5ABFE52}"/>
                </a:ext>
              </a:extLst>
            </p:cNvPr>
            <p:cNvSpPr/>
            <p:nvPr/>
          </p:nvSpPr>
          <p:spPr>
            <a:xfrm>
              <a:off x="7511163" y="2936289"/>
              <a:ext cx="482217" cy="462605"/>
            </a:xfrm>
            <a:custGeom>
              <a:avLst/>
              <a:gdLst/>
              <a:ahLst/>
              <a:cxnLst/>
              <a:rect l="l" t="t" r="r" b="b"/>
              <a:pathLst>
                <a:path w="11859" h="11376" extrusionOk="0">
                  <a:moveTo>
                    <a:pt x="4412" y="1"/>
                  </a:moveTo>
                  <a:cubicBezTo>
                    <a:pt x="2942" y="1168"/>
                    <a:pt x="1470" y="2336"/>
                    <a:pt x="1" y="3503"/>
                  </a:cubicBezTo>
                  <a:cubicBezTo>
                    <a:pt x="1597" y="3596"/>
                    <a:pt x="3169" y="3846"/>
                    <a:pt x="4598" y="4536"/>
                  </a:cubicBezTo>
                  <a:cubicBezTo>
                    <a:pt x="7211" y="5797"/>
                    <a:pt x="9003" y="8499"/>
                    <a:pt x="9356" y="11375"/>
                  </a:cubicBezTo>
                  <a:cubicBezTo>
                    <a:pt x="10190" y="10716"/>
                    <a:pt x="11025" y="10053"/>
                    <a:pt x="11859" y="9394"/>
                  </a:cubicBezTo>
                  <a:cubicBezTo>
                    <a:pt x="11763" y="8413"/>
                    <a:pt x="11382" y="5854"/>
                    <a:pt x="9397" y="3444"/>
                  </a:cubicBezTo>
                  <a:cubicBezTo>
                    <a:pt x="7564" y="1213"/>
                    <a:pt x="5360" y="324"/>
                    <a:pt x="4412" y="1"/>
                  </a:cubicBezTo>
                  <a:close/>
                </a:path>
              </a:pathLst>
            </a:custGeom>
            <a:solidFill>
              <a:srgbClr val="4772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543;p81">
              <a:extLst>
                <a:ext uri="{FF2B5EF4-FFF2-40B4-BE49-F238E27FC236}">
                  <a16:creationId xmlns:a16="http://schemas.microsoft.com/office/drawing/2014/main" id="{4641C172-B55F-4723-8684-8CA38240E1B3}"/>
                </a:ext>
              </a:extLst>
            </p:cNvPr>
            <p:cNvSpPr/>
            <p:nvPr/>
          </p:nvSpPr>
          <p:spPr>
            <a:xfrm>
              <a:off x="7469686" y="2936289"/>
              <a:ext cx="355472" cy="301734"/>
            </a:xfrm>
            <a:custGeom>
              <a:avLst/>
              <a:gdLst/>
              <a:ahLst/>
              <a:cxnLst/>
              <a:rect l="l" t="t" r="r" b="b"/>
              <a:pathLst>
                <a:path w="8742" h="7420" extrusionOk="0">
                  <a:moveTo>
                    <a:pt x="5432" y="1"/>
                  </a:moveTo>
                  <a:lnTo>
                    <a:pt x="1" y="4309"/>
                  </a:lnTo>
                  <a:cubicBezTo>
                    <a:pt x="395" y="5206"/>
                    <a:pt x="931" y="6274"/>
                    <a:pt x="1652" y="7420"/>
                  </a:cubicBezTo>
                  <a:lnTo>
                    <a:pt x="8741" y="1804"/>
                  </a:lnTo>
                  <a:cubicBezTo>
                    <a:pt x="7393" y="739"/>
                    <a:pt x="6098" y="227"/>
                    <a:pt x="5432" y="1"/>
                  </a:cubicBezTo>
                  <a:close/>
                </a:path>
              </a:pathLst>
            </a:custGeom>
            <a:solidFill>
              <a:srgbClr val="436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544;p81">
              <a:extLst>
                <a:ext uri="{FF2B5EF4-FFF2-40B4-BE49-F238E27FC236}">
                  <a16:creationId xmlns:a16="http://schemas.microsoft.com/office/drawing/2014/main" id="{8B59944C-70A5-49DF-9452-001326AD0A88}"/>
                </a:ext>
              </a:extLst>
            </p:cNvPr>
            <p:cNvSpPr/>
            <p:nvPr/>
          </p:nvSpPr>
          <p:spPr>
            <a:xfrm>
              <a:off x="7471110" y="3116570"/>
              <a:ext cx="301431" cy="376843"/>
            </a:xfrm>
            <a:custGeom>
              <a:avLst/>
              <a:gdLst/>
              <a:ahLst/>
              <a:cxnLst/>
              <a:rect l="l" t="t" r="r" b="b"/>
              <a:pathLst>
                <a:path w="7413" h="9267" extrusionOk="0">
                  <a:moveTo>
                    <a:pt x="0" y="0"/>
                  </a:moveTo>
                  <a:lnTo>
                    <a:pt x="0" y="0"/>
                  </a:lnTo>
                  <a:cubicBezTo>
                    <a:pt x="1332" y="6431"/>
                    <a:pt x="7413" y="9267"/>
                    <a:pt x="7413" y="9267"/>
                  </a:cubicBezTo>
                  <a:cubicBezTo>
                    <a:pt x="6169" y="2768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538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545;p81">
              <a:extLst>
                <a:ext uri="{FF2B5EF4-FFF2-40B4-BE49-F238E27FC236}">
                  <a16:creationId xmlns:a16="http://schemas.microsoft.com/office/drawing/2014/main" id="{79ECC9F7-00BB-4A60-9219-094D850A7DF7}"/>
                </a:ext>
              </a:extLst>
            </p:cNvPr>
            <p:cNvSpPr/>
            <p:nvPr/>
          </p:nvSpPr>
          <p:spPr>
            <a:xfrm>
              <a:off x="7486562" y="3140726"/>
              <a:ext cx="273943" cy="342359"/>
            </a:xfrm>
            <a:custGeom>
              <a:avLst/>
              <a:gdLst/>
              <a:ahLst/>
              <a:cxnLst/>
              <a:rect l="l" t="t" r="r" b="b"/>
              <a:pathLst>
                <a:path w="6737" h="8419" extrusionOk="0">
                  <a:moveTo>
                    <a:pt x="1" y="0"/>
                  </a:moveTo>
                  <a:lnTo>
                    <a:pt x="1" y="0"/>
                  </a:lnTo>
                  <a:cubicBezTo>
                    <a:pt x="1213" y="5844"/>
                    <a:pt x="6737" y="8419"/>
                    <a:pt x="6737" y="8419"/>
                  </a:cubicBezTo>
                  <a:cubicBezTo>
                    <a:pt x="5607" y="251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36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546;p81">
              <a:extLst>
                <a:ext uri="{FF2B5EF4-FFF2-40B4-BE49-F238E27FC236}">
                  <a16:creationId xmlns:a16="http://schemas.microsoft.com/office/drawing/2014/main" id="{2D03539D-EC45-475B-8D55-127822C7AF2B}"/>
                </a:ext>
              </a:extLst>
            </p:cNvPr>
            <p:cNvSpPr/>
            <p:nvPr/>
          </p:nvSpPr>
          <p:spPr>
            <a:xfrm>
              <a:off x="5755612" y="2035739"/>
              <a:ext cx="1262611" cy="1202708"/>
            </a:xfrm>
            <a:custGeom>
              <a:avLst/>
              <a:gdLst/>
              <a:ahLst/>
              <a:cxnLst/>
              <a:rect l="l" t="t" r="r" b="b"/>
              <a:pathLst>
                <a:path w="31051" h="29576" extrusionOk="0">
                  <a:moveTo>
                    <a:pt x="24620" y="0"/>
                  </a:moveTo>
                  <a:lnTo>
                    <a:pt x="0" y="14873"/>
                  </a:lnTo>
                  <a:cubicBezTo>
                    <a:pt x="312" y="15296"/>
                    <a:pt x="1267" y="16885"/>
                    <a:pt x="2410" y="18839"/>
                  </a:cubicBezTo>
                  <a:cubicBezTo>
                    <a:pt x="2835" y="18863"/>
                    <a:pt x="3416" y="18904"/>
                    <a:pt x="4082" y="18949"/>
                  </a:cubicBezTo>
                  <a:lnTo>
                    <a:pt x="9802" y="29080"/>
                  </a:lnTo>
                  <a:cubicBezTo>
                    <a:pt x="10893" y="29331"/>
                    <a:pt x="12415" y="29575"/>
                    <a:pt x="14194" y="29575"/>
                  </a:cubicBezTo>
                  <a:cubicBezTo>
                    <a:pt x="16808" y="29575"/>
                    <a:pt x="19976" y="29047"/>
                    <a:pt x="23147" y="27233"/>
                  </a:cubicBezTo>
                  <a:cubicBezTo>
                    <a:pt x="30727" y="22894"/>
                    <a:pt x="31050" y="14684"/>
                    <a:pt x="31050" y="14684"/>
                  </a:cubicBezTo>
                  <a:lnTo>
                    <a:pt x="246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547;p81">
              <a:extLst>
                <a:ext uri="{FF2B5EF4-FFF2-40B4-BE49-F238E27FC236}">
                  <a16:creationId xmlns:a16="http://schemas.microsoft.com/office/drawing/2014/main" id="{5D857BBE-EE7B-4EE4-AB82-82ED90BFA3F1}"/>
                </a:ext>
              </a:extLst>
            </p:cNvPr>
            <p:cNvSpPr/>
            <p:nvPr/>
          </p:nvSpPr>
          <p:spPr>
            <a:xfrm>
              <a:off x="5853611" y="2801841"/>
              <a:ext cx="300618" cy="416532"/>
            </a:xfrm>
            <a:custGeom>
              <a:avLst/>
              <a:gdLst/>
              <a:ahLst/>
              <a:cxnLst/>
              <a:rect l="l" t="t" r="r" b="b"/>
              <a:pathLst>
                <a:path w="7393" h="10243" extrusionOk="0">
                  <a:moveTo>
                    <a:pt x="0" y="1"/>
                  </a:moveTo>
                  <a:lnTo>
                    <a:pt x="0" y="1"/>
                  </a:lnTo>
                  <a:cubicBezTo>
                    <a:pt x="2379" y="4069"/>
                    <a:pt x="5583" y="9713"/>
                    <a:pt x="5583" y="9713"/>
                  </a:cubicBezTo>
                  <a:cubicBezTo>
                    <a:pt x="5583" y="9713"/>
                    <a:pt x="6252" y="9981"/>
                    <a:pt x="7392" y="10242"/>
                  </a:cubicBezTo>
                  <a:lnTo>
                    <a:pt x="1672" y="111"/>
                  </a:lnTo>
                  <a:cubicBezTo>
                    <a:pt x="1006" y="66"/>
                    <a:pt x="425" y="2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548;p81">
              <a:extLst>
                <a:ext uri="{FF2B5EF4-FFF2-40B4-BE49-F238E27FC236}">
                  <a16:creationId xmlns:a16="http://schemas.microsoft.com/office/drawing/2014/main" id="{B5B612D9-5675-46B0-BAAB-7E678A0459F9}"/>
                </a:ext>
              </a:extLst>
            </p:cNvPr>
            <p:cNvSpPr/>
            <p:nvPr/>
          </p:nvSpPr>
          <p:spPr>
            <a:xfrm>
              <a:off x="6055056" y="2816644"/>
              <a:ext cx="362588" cy="421859"/>
            </a:xfrm>
            <a:custGeom>
              <a:avLst/>
              <a:gdLst/>
              <a:ahLst/>
              <a:cxnLst/>
              <a:rect l="l" t="t" r="r" b="b"/>
              <a:pathLst>
                <a:path w="8917" h="10374" extrusionOk="0">
                  <a:moveTo>
                    <a:pt x="0" y="0"/>
                  </a:moveTo>
                  <a:lnTo>
                    <a:pt x="4505" y="10252"/>
                  </a:lnTo>
                  <a:cubicBezTo>
                    <a:pt x="5172" y="10326"/>
                    <a:pt x="5905" y="10374"/>
                    <a:pt x="6686" y="10374"/>
                  </a:cubicBezTo>
                  <a:cubicBezTo>
                    <a:pt x="7393" y="10374"/>
                    <a:pt x="8140" y="10335"/>
                    <a:pt x="8916" y="10243"/>
                  </a:cubicBezTo>
                  <a:lnTo>
                    <a:pt x="3667" y="285"/>
                  </a:lnTo>
                  <a:cubicBezTo>
                    <a:pt x="3667" y="285"/>
                    <a:pt x="1965" y="14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549;p81">
              <a:extLst>
                <a:ext uri="{FF2B5EF4-FFF2-40B4-BE49-F238E27FC236}">
                  <a16:creationId xmlns:a16="http://schemas.microsoft.com/office/drawing/2014/main" id="{A452CA5F-3E13-49DA-9264-8BC66587E783}"/>
                </a:ext>
              </a:extLst>
            </p:cNvPr>
            <p:cNvSpPr/>
            <p:nvPr/>
          </p:nvSpPr>
          <p:spPr>
            <a:xfrm>
              <a:off x="5915703" y="2806314"/>
              <a:ext cx="322535" cy="427267"/>
            </a:xfrm>
            <a:custGeom>
              <a:avLst/>
              <a:gdLst/>
              <a:ahLst/>
              <a:cxnLst/>
              <a:rect l="l" t="t" r="r" b="b"/>
              <a:pathLst>
                <a:path w="7932" h="10507" extrusionOk="0">
                  <a:moveTo>
                    <a:pt x="1" y="1"/>
                  </a:moveTo>
                  <a:lnTo>
                    <a:pt x="2847" y="5044"/>
                  </a:lnTo>
                  <a:lnTo>
                    <a:pt x="5721" y="10132"/>
                  </a:lnTo>
                  <a:cubicBezTo>
                    <a:pt x="6332" y="10273"/>
                    <a:pt x="7077" y="10410"/>
                    <a:pt x="7932" y="10506"/>
                  </a:cubicBezTo>
                  <a:lnTo>
                    <a:pt x="3427" y="254"/>
                  </a:lnTo>
                  <a:cubicBezTo>
                    <a:pt x="2277" y="165"/>
                    <a:pt x="1038" y="7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550;p81">
              <a:extLst>
                <a:ext uri="{FF2B5EF4-FFF2-40B4-BE49-F238E27FC236}">
                  <a16:creationId xmlns:a16="http://schemas.microsoft.com/office/drawing/2014/main" id="{DD9644D5-D85B-4685-85A0-AB44C6D870BD}"/>
                </a:ext>
              </a:extLst>
            </p:cNvPr>
            <p:cNvSpPr/>
            <p:nvPr/>
          </p:nvSpPr>
          <p:spPr>
            <a:xfrm>
              <a:off x="5438929" y="1875265"/>
              <a:ext cx="1570874" cy="1011135"/>
            </a:xfrm>
            <a:custGeom>
              <a:avLst/>
              <a:gdLst/>
              <a:ahLst/>
              <a:cxnLst/>
              <a:rect l="l" t="t" r="r" b="b"/>
              <a:pathLst>
                <a:path w="38632" h="24865" extrusionOk="0">
                  <a:moveTo>
                    <a:pt x="38467" y="1"/>
                  </a:moveTo>
                  <a:lnTo>
                    <a:pt x="12855" y="145"/>
                  </a:lnTo>
                  <a:lnTo>
                    <a:pt x="1" y="21613"/>
                  </a:lnTo>
                  <a:lnTo>
                    <a:pt x="605" y="23309"/>
                  </a:lnTo>
                  <a:lnTo>
                    <a:pt x="26825" y="24865"/>
                  </a:lnTo>
                  <a:lnTo>
                    <a:pt x="38632" y="1954"/>
                  </a:lnTo>
                  <a:lnTo>
                    <a:pt x="384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551;p81">
              <a:extLst>
                <a:ext uri="{FF2B5EF4-FFF2-40B4-BE49-F238E27FC236}">
                  <a16:creationId xmlns:a16="http://schemas.microsoft.com/office/drawing/2014/main" id="{49C8C985-9D6B-4BDC-AF17-5DA1EA7FEFBA}"/>
                </a:ext>
              </a:extLst>
            </p:cNvPr>
            <p:cNvSpPr/>
            <p:nvPr/>
          </p:nvSpPr>
          <p:spPr>
            <a:xfrm>
              <a:off x="5493619" y="1835103"/>
              <a:ext cx="1564164" cy="1005076"/>
            </a:xfrm>
            <a:custGeom>
              <a:avLst/>
              <a:gdLst/>
              <a:ahLst/>
              <a:cxnLst/>
              <a:rect l="l" t="t" r="r" b="b"/>
              <a:pathLst>
                <a:path w="38467" h="24716" extrusionOk="0">
                  <a:moveTo>
                    <a:pt x="12251" y="0"/>
                  </a:moveTo>
                  <a:lnTo>
                    <a:pt x="1" y="23164"/>
                  </a:lnTo>
                  <a:lnTo>
                    <a:pt x="26221" y="24716"/>
                  </a:lnTo>
                  <a:lnTo>
                    <a:pt x="38467" y="1552"/>
                  </a:lnTo>
                  <a:lnTo>
                    <a:pt x="122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552;p81">
              <a:extLst>
                <a:ext uri="{FF2B5EF4-FFF2-40B4-BE49-F238E27FC236}">
                  <a16:creationId xmlns:a16="http://schemas.microsoft.com/office/drawing/2014/main" id="{47C44077-9ABA-4D41-9D98-C3B168775024}"/>
                </a:ext>
              </a:extLst>
            </p:cNvPr>
            <p:cNvSpPr/>
            <p:nvPr/>
          </p:nvSpPr>
          <p:spPr>
            <a:xfrm>
              <a:off x="5432540" y="1864408"/>
              <a:ext cx="1564164" cy="964614"/>
            </a:xfrm>
            <a:custGeom>
              <a:avLst/>
              <a:gdLst/>
              <a:ahLst/>
              <a:cxnLst/>
              <a:rect l="l" t="t" r="r" b="b"/>
              <a:pathLst>
                <a:path w="38467" h="23721" extrusionOk="0">
                  <a:moveTo>
                    <a:pt x="29053" y="1"/>
                  </a:moveTo>
                  <a:cubicBezTo>
                    <a:pt x="22437" y="10451"/>
                    <a:pt x="13709" y="20301"/>
                    <a:pt x="759" y="20730"/>
                  </a:cubicBezTo>
                  <a:lnTo>
                    <a:pt x="1" y="22169"/>
                  </a:lnTo>
                  <a:lnTo>
                    <a:pt x="26221" y="23721"/>
                  </a:lnTo>
                  <a:lnTo>
                    <a:pt x="38467" y="557"/>
                  </a:lnTo>
                  <a:lnTo>
                    <a:pt x="290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553;p81">
              <a:extLst>
                <a:ext uri="{FF2B5EF4-FFF2-40B4-BE49-F238E27FC236}">
                  <a16:creationId xmlns:a16="http://schemas.microsoft.com/office/drawing/2014/main" id="{63B0C9FD-C24E-41FD-B365-8D49D891AB20}"/>
                </a:ext>
              </a:extLst>
            </p:cNvPr>
            <p:cNvSpPr/>
            <p:nvPr/>
          </p:nvSpPr>
          <p:spPr>
            <a:xfrm>
              <a:off x="5409935" y="2164738"/>
              <a:ext cx="829840" cy="995479"/>
            </a:xfrm>
            <a:custGeom>
              <a:avLst/>
              <a:gdLst/>
              <a:ahLst/>
              <a:cxnLst/>
              <a:rect l="l" t="t" r="r" b="b"/>
              <a:pathLst>
                <a:path w="20408" h="24480" extrusionOk="0">
                  <a:moveTo>
                    <a:pt x="16840" y="1"/>
                  </a:moveTo>
                  <a:cubicBezTo>
                    <a:pt x="16768" y="1"/>
                    <a:pt x="16694" y="3"/>
                    <a:pt x="16621" y="8"/>
                  </a:cubicBezTo>
                  <a:cubicBezTo>
                    <a:pt x="16545" y="11"/>
                    <a:pt x="16473" y="18"/>
                    <a:pt x="16401" y="29"/>
                  </a:cubicBezTo>
                  <a:cubicBezTo>
                    <a:pt x="12325" y="547"/>
                    <a:pt x="6856" y="8478"/>
                    <a:pt x="141" y="23615"/>
                  </a:cubicBezTo>
                  <a:cubicBezTo>
                    <a:pt x="0" y="23924"/>
                    <a:pt x="141" y="24288"/>
                    <a:pt x="453" y="24425"/>
                  </a:cubicBezTo>
                  <a:cubicBezTo>
                    <a:pt x="535" y="24462"/>
                    <a:pt x="620" y="24480"/>
                    <a:pt x="704" y="24480"/>
                  </a:cubicBezTo>
                  <a:cubicBezTo>
                    <a:pt x="938" y="24480"/>
                    <a:pt x="1163" y="24343"/>
                    <a:pt x="1263" y="24113"/>
                  </a:cubicBezTo>
                  <a:cubicBezTo>
                    <a:pt x="9970" y="4502"/>
                    <a:pt x="14667" y="1363"/>
                    <a:pt x="16697" y="1236"/>
                  </a:cubicBezTo>
                  <a:cubicBezTo>
                    <a:pt x="16741" y="1234"/>
                    <a:pt x="16785" y="1232"/>
                    <a:pt x="16829" y="1232"/>
                  </a:cubicBezTo>
                  <a:cubicBezTo>
                    <a:pt x="17713" y="1232"/>
                    <a:pt x="18482" y="1795"/>
                    <a:pt x="19175" y="2946"/>
                  </a:cubicBezTo>
                  <a:cubicBezTo>
                    <a:pt x="19290" y="3138"/>
                    <a:pt x="19493" y="3244"/>
                    <a:pt x="19702" y="3244"/>
                  </a:cubicBezTo>
                  <a:cubicBezTo>
                    <a:pt x="19810" y="3244"/>
                    <a:pt x="19920" y="3216"/>
                    <a:pt x="20020" y="3156"/>
                  </a:cubicBezTo>
                  <a:cubicBezTo>
                    <a:pt x="20311" y="2981"/>
                    <a:pt x="20408" y="2603"/>
                    <a:pt x="20232" y="2311"/>
                  </a:cubicBezTo>
                  <a:cubicBezTo>
                    <a:pt x="19308" y="778"/>
                    <a:pt x="18168" y="1"/>
                    <a:pt x="168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554;p81">
              <a:extLst>
                <a:ext uri="{FF2B5EF4-FFF2-40B4-BE49-F238E27FC236}">
                  <a16:creationId xmlns:a16="http://schemas.microsoft.com/office/drawing/2014/main" id="{68297395-F68A-4A6F-836B-1561E282005D}"/>
                </a:ext>
              </a:extLst>
            </p:cNvPr>
            <p:cNvSpPr/>
            <p:nvPr/>
          </p:nvSpPr>
          <p:spPr>
            <a:xfrm>
              <a:off x="5492440" y="2811194"/>
              <a:ext cx="145490" cy="140376"/>
            </a:xfrm>
            <a:custGeom>
              <a:avLst/>
              <a:gdLst/>
              <a:ahLst/>
              <a:cxnLst/>
              <a:rect l="l" t="t" r="r" b="b"/>
              <a:pathLst>
                <a:path w="3578" h="3452" extrusionOk="0">
                  <a:moveTo>
                    <a:pt x="1789" y="0"/>
                  </a:moveTo>
                  <a:cubicBezTo>
                    <a:pt x="1749" y="0"/>
                    <a:pt x="1709" y="1"/>
                    <a:pt x="1669" y="4"/>
                  </a:cubicBezTo>
                  <a:cubicBezTo>
                    <a:pt x="717" y="69"/>
                    <a:pt x="1" y="893"/>
                    <a:pt x="66" y="1844"/>
                  </a:cubicBezTo>
                  <a:cubicBezTo>
                    <a:pt x="128" y="2756"/>
                    <a:pt x="886" y="3452"/>
                    <a:pt x="1786" y="3452"/>
                  </a:cubicBezTo>
                  <a:cubicBezTo>
                    <a:pt x="1826" y="3452"/>
                    <a:pt x="1865" y="3450"/>
                    <a:pt x="1906" y="3448"/>
                  </a:cubicBezTo>
                  <a:cubicBezTo>
                    <a:pt x="2860" y="3383"/>
                    <a:pt x="3577" y="2559"/>
                    <a:pt x="3512" y="1608"/>
                  </a:cubicBezTo>
                  <a:cubicBezTo>
                    <a:pt x="3450" y="697"/>
                    <a:pt x="2692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555;p81">
              <a:extLst>
                <a:ext uri="{FF2B5EF4-FFF2-40B4-BE49-F238E27FC236}">
                  <a16:creationId xmlns:a16="http://schemas.microsoft.com/office/drawing/2014/main" id="{0332B88A-8AAA-45F6-BABC-7F8063065153}"/>
                </a:ext>
              </a:extLst>
            </p:cNvPr>
            <p:cNvSpPr/>
            <p:nvPr/>
          </p:nvSpPr>
          <p:spPr>
            <a:xfrm>
              <a:off x="5201211" y="2867764"/>
              <a:ext cx="471807" cy="434099"/>
            </a:xfrm>
            <a:custGeom>
              <a:avLst/>
              <a:gdLst/>
              <a:ahLst/>
              <a:cxnLst/>
              <a:rect l="l" t="t" r="r" b="b"/>
              <a:pathLst>
                <a:path w="11603" h="10675" extrusionOk="0">
                  <a:moveTo>
                    <a:pt x="8766" y="0"/>
                  </a:moveTo>
                  <a:cubicBezTo>
                    <a:pt x="8647" y="0"/>
                    <a:pt x="8514" y="19"/>
                    <a:pt x="8367" y="58"/>
                  </a:cubicBezTo>
                  <a:cubicBezTo>
                    <a:pt x="7873" y="189"/>
                    <a:pt x="7467" y="536"/>
                    <a:pt x="7083" y="873"/>
                  </a:cubicBezTo>
                  <a:cubicBezTo>
                    <a:pt x="4721" y="2933"/>
                    <a:pt x="2359" y="4992"/>
                    <a:pt x="0" y="7049"/>
                  </a:cubicBezTo>
                  <a:cubicBezTo>
                    <a:pt x="2284" y="8257"/>
                    <a:pt x="6854" y="10675"/>
                    <a:pt x="6854" y="10675"/>
                  </a:cubicBezTo>
                  <a:cubicBezTo>
                    <a:pt x="6854" y="10675"/>
                    <a:pt x="11602" y="0"/>
                    <a:pt x="87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556;p81">
              <a:extLst>
                <a:ext uri="{FF2B5EF4-FFF2-40B4-BE49-F238E27FC236}">
                  <a16:creationId xmlns:a16="http://schemas.microsoft.com/office/drawing/2014/main" id="{A7F7F82A-1DC4-43B1-BC24-FC270610A717}"/>
                </a:ext>
              </a:extLst>
            </p:cNvPr>
            <p:cNvSpPr/>
            <p:nvPr/>
          </p:nvSpPr>
          <p:spPr>
            <a:xfrm>
              <a:off x="7539668" y="4045221"/>
              <a:ext cx="502873" cy="1098240"/>
            </a:xfrm>
            <a:custGeom>
              <a:avLst/>
              <a:gdLst/>
              <a:ahLst/>
              <a:cxnLst/>
              <a:rect l="l" t="t" r="r" b="b"/>
              <a:pathLst>
                <a:path w="12367" h="27007" extrusionOk="0">
                  <a:moveTo>
                    <a:pt x="9538" y="1"/>
                  </a:moveTo>
                  <a:cubicBezTo>
                    <a:pt x="9167" y="1"/>
                    <a:pt x="8959" y="508"/>
                    <a:pt x="8895" y="903"/>
                  </a:cubicBezTo>
                  <a:cubicBezTo>
                    <a:pt x="8611" y="2661"/>
                    <a:pt x="8329" y="4418"/>
                    <a:pt x="8047" y="6177"/>
                  </a:cubicBezTo>
                  <a:cubicBezTo>
                    <a:pt x="7965" y="4670"/>
                    <a:pt x="7886" y="3159"/>
                    <a:pt x="7807" y="1651"/>
                  </a:cubicBezTo>
                  <a:cubicBezTo>
                    <a:pt x="7790" y="1305"/>
                    <a:pt x="7700" y="869"/>
                    <a:pt x="7364" y="790"/>
                  </a:cubicBezTo>
                  <a:cubicBezTo>
                    <a:pt x="7330" y="782"/>
                    <a:pt x="7298" y="778"/>
                    <a:pt x="7267" y="778"/>
                  </a:cubicBezTo>
                  <a:cubicBezTo>
                    <a:pt x="6864" y="778"/>
                    <a:pt x="6678" y="1388"/>
                    <a:pt x="6678" y="1834"/>
                  </a:cubicBezTo>
                  <a:cubicBezTo>
                    <a:pt x="6674" y="3169"/>
                    <a:pt x="6670" y="4505"/>
                    <a:pt x="6667" y="5840"/>
                  </a:cubicBezTo>
                  <a:cubicBezTo>
                    <a:pt x="6667" y="6080"/>
                    <a:pt x="6573" y="6404"/>
                    <a:pt x="6353" y="6404"/>
                  </a:cubicBezTo>
                  <a:cubicBezTo>
                    <a:pt x="6339" y="6404"/>
                    <a:pt x="6325" y="6403"/>
                    <a:pt x="6310" y="6400"/>
                  </a:cubicBezTo>
                  <a:cubicBezTo>
                    <a:pt x="6221" y="5518"/>
                    <a:pt x="6131" y="4638"/>
                    <a:pt x="6042" y="3756"/>
                  </a:cubicBezTo>
                  <a:cubicBezTo>
                    <a:pt x="6018" y="3529"/>
                    <a:pt x="5990" y="3296"/>
                    <a:pt x="5864" y="3107"/>
                  </a:cubicBezTo>
                  <a:cubicBezTo>
                    <a:pt x="5771" y="2973"/>
                    <a:pt x="5606" y="2874"/>
                    <a:pt x="5448" y="2874"/>
                  </a:cubicBezTo>
                  <a:cubicBezTo>
                    <a:pt x="5388" y="2874"/>
                    <a:pt x="5330" y="2888"/>
                    <a:pt x="5277" y="2919"/>
                  </a:cubicBezTo>
                  <a:cubicBezTo>
                    <a:pt x="5077" y="3028"/>
                    <a:pt x="5043" y="3296"/>
                    <a:pt x="5040" y="3523"/>
                  </a:cubicBezTo>
                  <a:cubicBezTo>
                    <a:pt x="5016" y="5167"/>
                    <a:pt x="5503" y="6812"/>
                    <a:pt x="5277" y="8440"/>
                  </a:cubicBezTo>
                  <a:cubicBezTo>
                    <a:pt x="5198" y="8978"/>
                    <a:pt x="5043" y="9511"/>
                    <a:pt x="5060" y="10056"/>
                  </a:cubicBezTo>
                  <a:cubicBezTo>
                    <a:pt x="5074" y="10578"/>
                    <a:pt x="5242" y="11083"/>
                    <a:pt x="5335" y="11598"/>
                  </a:cubicBezTo>
                  <a:cubicBezTo>
                    <a:pt x="5616" y="13143"/>
                    <a:pt x="5208" y="14718"/>
                    <a:pt x="4803" y="16236"/>
                  </a:cubicBezTo>
                  <a:cubicBezTo>
                    <a:pt x="4796" y="16263"/>
                    <a:pt x="3951" y="16346"/>
                    <a:pt x="3865" y="16363"/>
                  </a:cubicBezTo>
                  <a:cubicBezTo>
                    <a:pt x="3543" y="16428"/>
                    <a:pt x="3224" y="16515"/>
                    <a:pt x="2911" y="16621"/>
                  </a:cubicBezTo>
                  <a:cubicBezTo>
                    <a:pt x="2287" y="16833"/>
                    <a:pt x="1689" y="17125"/>
                    <a:pt x="1140" y="17483"/>
                  </a:cubicBezTo>
                  <a:cubicBezTo>
                    <a:pt x="989" y="17582"/>
                    <a:pt x="845" y="17681"/>
                    <a:pt x="704" y="17788"/>
                  </a:cubicBezTo>
                  <a:lnTo>
                    <a:pt x="0" y="27006"/>
                  </a:lnTo>
                  <a:lnTo>
                    <a:pt x="6805" y="27006"/>
                  </a:lnTo>
                  <a:cubicBezTo>
                    <a:pt x="7334" y="23958"/>
                    <a:pt x="7858" y="20909"/>
                    <a:pt x="8387" y="17860"/>
                  </a:cubicBezTo>
                  <a:cubicBezTo>
                    <a:pt x="8462" y="17414"/>
                    <a:pt x="8542" y="16971"/>
                    <a:pt x="8617" y="16528"/>
                  </a:cubicBezTo>
                  <a:cubicBezTo>
                    <a:pt x="8830" y="15295"/>
                    <a:pt x="9047" y="14059"/>
                    <a:pt x="9386" y="12854"/>
                  </a:cubicBezTo>
                  <a:cubicBezTo>
                    <a:pt x="9492" y="12484"/>
                    <a:pt x="9613" y="12113"/>
                    <a:pt x="9723" y="11742"/>
                  </a:cubicBezTo>
                  <a:cubicBezTo>
                    <a:pt x="9936" y="11024"/>
                    <a:pt x="10118" y="10293"/>
                    <a:pt x="10300" y="9565"/>
                  </a:cubicBezTo>
                  <a:cubicBezTo>
                    <a:pt x="10945" y="6987"/>
                    <a:pt x="11587" y="4405"/>
                    <a:pt x="12232" y="1827"/>
                  </a:cubicBezTo>
                  <a:cubicBezTo>
                    <a:pt x="12322" y="1473"/>
                    <a:pt x="12366" y="1010"/>
                    <a:pt x="12047" y="834"/>
                  </a:cubicBezTo>
                  <a:cubicBezTo>
                    <a:pt x="12006" y="810"/>
                    <a:pt x="11964" y="797"/>
                    <a:pt x="11927" y="786"/>
                  </a:cubicBezTo>
                  <a:cubicBezTo>
                    <a:pt x="11900" y="781"/>
                    <a:pt x="11873" y="778"/>
                    <a:pt x="11847" y="778"/>
                  </a:cubicBezTo>
                  <a:cubicBezTo>
                    <a:pt x="11489" y="778"/>
                    <a:pt x="11184" y="1273"/>
                    <a:pt x="11069" y="1679"/>
                  </a:cubicBezTo>
                  <a:cubicBezTo>
                    <a:pt x="10708" y="2960"/>
                    <a:pt x="10344" y="4237"/>
                    <a:pt x="9984" y="5514"/>
                  </a:cubicBezTo>
                  <a:cubicBezTo>
                    <a:pt x="9917" y="5752"/>
                    <a:pt x="9769" y="6039"/>
                    <a:pt x="9544" y="6039"/>
                  </a:cubicBezTo>
                  <a:cubicBezTo>
                    <a:pt x="9525" y="6039"/>
                    <a:pt x="9506" y="6037"/>
                    <a:pt x="9486" y="6033"/>
                  </a:cubicBezTo>
                  <a:cubicBezTo>
                    <a:pt x="9661" y="4357"/>
                    <a:pt x="9839" y="2681"/>
                    <a:pt x="10018" y="1010"/>
                  </a:cubicBezTo>
                  <a:cubicBezTo>
                    <a:pt x="10059" y="618"/>
                    <a:pt x="10012" y="93"/>
                    <a:pt x="9627" y="10"/>
                  </a:cubicBezTo>
                  <a:cubicBezTo>
                    <a:pt x="9596" y="4"/>
                    <a:pt x="9566" y="1"/>
                    <a:pt x="9538" y="1"/>
                  </a:cubicBezTo>
                  <a:close/>
                </a:path>
              </a:pathLst>
            </a:custGeom>
            <a:solidFill>
              <a:srgbClr val="9FB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557;p81">
              <a:extLst>
                <a:ext uri="{FF2B5EF4-FFF2-40B4-BE49-F238E27FC236}">
                  <a16:creationId xmlns:a16="http://schemas.microsoft.com/office/drawing/2014/main" id="{F5F24A9E-5077-4388-B85A-173744D61919}"/>
                </a:ext>
              </a:extLst>
            </p:cNvPr>
            <p:cNvSpPr/>
            <p:nvPr/>
          </p:nvSpPr>
          <p:spPr>
            <a:xfrm>
              <a:off x="8116800" y="4321031"/>
              <a:ext cx="418417" cy="822450"/>
            </a:xfrm>
            <a:custGeom>
              <a:avLst/>
              <a:gdLst/>
              <a:ahLst/>
              <a:cxnLst/>
              <a:rect l="l" t="t" r="r" b="b"/>
              <a:pathLst>
                <a:path w="10290" h="20225" extrusionOk="0">
                  <a:moveTo>
                    <a:pt x="3827" y="1"/>
                  </a:moveTo>
                  <a:cubicBezTo>
                    <a:pt x="3801" y="1"/>
                    <a:pt x="3773" y="4"/>
                    <a:pt x="3745" y="13"/>
                  </a:cubicBezTo>
                  <a:cubicBezTo>
                    <a:pt x="3402" y="116"/>
                    <a:pt x="3468" y="483"/>
                    <a:pt x="3468" y="483"/>
                  </a:cubicBezTo>
                  <a:lnTo>
                    <a:pt x="4713" y="4778"/>
                  </a:lnTo>
                  <a:cubicBezTo>
                    <a:pt x="4635" y="4850"/>
                    <a:pt x="4549" y="4925"/>
                    <a:pt x="4463" y="5005"/>
                  </a:cubicBezTo>
                  <a:cubicBezTo>
                    <a:pt x="4034" y="4359"/>
                    <a:pt x="2723" y="1788"/>
                    <a:pt x="2575" y="1465"/>
                  </a:cubicBezTo>
                  <a:cubicBezTo>
                    <a:pt x="2451" y="1190"/>
                    <a:pt x="2255" y="1007"/>
                    <a:pt x="2056" y="1007"/>
                  </a:cubicBezTo>
                  <a:cubicBezTo>
                    <a:pt x="1991" y="1007"/>
                    <a:pt x="1927" y="1026"/>
                    <a:pt x="1864" y="1067"/>
                  </a:cubicBezTo>
                  <a:cubicBezTo>
                    <a:pt x="1699" y="1176"/>
                    <a:pt x="1902" y="1740"/>
                    <a:pt x="1902" y="1740"/>
                  </a:cubicBezTo>
                  <a:lnTo>
                    <a:pt x="3732" y="5777"/>
                  </a:lnTo>
                  <a:cubicBezTo>
                    <a:pt x="3642" y="5880"/>
                    <a:pt x="3560" y="5987"/>
                    <a:pt x="3485" y="6082"/>
                  </a:cubicBezTo>
                  <a:cubicBezTo>
                    <a:pt x="2967" y="5698"/>
                    <a:pt x="762" y="4057"/>
                    <a:pt x="491" y="3759"/>
                  </a:cubicBezTo>
                  <a:cubicBezTo>
                    <a:pt x="405" y="3664"/>
                    <a:pt x="319" y="3625"/>
                    <a:pt x="244" y="3625"/>
                  </a:cubicBezTo>
                  <a:cubicBezTo>
                    <a:pt x="144" y="3625"/>
                    <a:pt x="63" y="3692"/>
                    <a:pt x="24" y="3786"/>
                  </a:cubicBezTo>
                  <a:cubicBezTo>
                    <a:pt x="7" y="3830"/>
                    <a:pt x="0" y="3882"/>
                    <a:pt x="4" y="3933"/>
                  </a:cubicBezTo>
                  <a:cubicBezTo>
                    <a:pt x="4" y="3937"/>
                    <a:pt x="4" y="3937"/>
                    <a:pt x="7" y="3940"/>
                  </a:cubicBezTo>
                  <a:cubicBezTo>
                    <a:pt x="7" y="3961"/>
                    <a:pt x="10" y="3981"/>
                    <a:pt x="17" y="4006"/>
                  </a:cubicBezTo>
                  <a:cubicBezTo>
                    <a:pt x="21" y="4009"/>
                    <a:pt x="21" y="4016"/>
                    <a:pt x="24" y="4022"/>
                  </a:cubicBezTo>
                  <a:cubicBezTo>
                    <a:pt x="31" y="4047"/>
                    <a:pt x="41" y="4071"/>
                    <a:pt x="58" y="4095"/>
                  </a:cubicBezTo>
                  <a:cubicBezTo>
                    <a:pt x="113" y="4191"/>
                    <a:pt x="402" y="4472"/>
                    <a:pt x="790" y="4840"/>
                  </a:cubicBezTo>
                  <a:cubicBezTo>
                    <a:pt x="1002" y="5039"/>
                    <a:pt x="1246" y="5266"/>
                    <a:pt x="1500" y="5502"/>
                  </a:cubicBezTo>
                  <a:cubicBezTo>
                    <a:pt x="1582" y="5581"/>
                    <a:pt x="1669" y="5664"/>
                    <a:pt x="1755" y="5743"/>
                  </a:cubicBezTo>
                  <a:cubicBezTo>
                    <a:pt x="1970" y="5946"/>
                    <a:pt x="2190" y="6152"/>
                    <a:pt x="2400" y="6350"/>
                  </a:cubicBezTo>
                  <a:cubicBezTo>
                    <a:pt x="2527" y="6470"/>
                    <a:pt x="2647" y="6587"/>
                    <a:pt x="2764" y="6700"/>
                  </a:cubicBezTo>
                  <a:cubicBezTo>
                    <a:pt x="2843" y="6776"/>
                    <a:pt x="2918" y="6852"/>
                    <a:pt x="2990" y="6920"/>
                  </a:cubicBezTo>
                  <a:cubicBezTo>
                    <a:pt x="3100" y="7030"/>
                    <a:pt x="3200" y="7130"/>
                    <a:pt x="3289" y="7226"/>
                  </a:cubicBezTo>
                  <a:cubicBezTo>
                    <a:pt x="3711" y="8277"/>
                    <a:pt x="4989" y="10340"/>
                    <a:pt x="4989" y="10340"/>
                  </a:cubicBezTo>
                  <a:lnTo>
                    <a:pt x="4226" y="12791"/>
                  </a:lnTo>
                  <a:cubicBezTo>
                    <a:pt x="3512" y="12482"/>
                    <a:pt x="3024" y="12341"/>
                    <a:pt x="3024" y="12341"/>
                  </a:cubicBezTo>
                  <a:lnTo>
                    <a:pt x="374" y="20224"/>
                  </a:lnTo>
                  <a:lnTo>
                    <a:pt x="9572" y="20224"/>
                  </a:lnTo>
                  <a:cubicBezTo>
                    <a:pt x="9792" y="19836"/>
                    <a:pt x="9936" y="19565"/>
                    <a:pt x="9980" y="19442"/>
                  </a:cubicBezTo>
                  <a:cubicBezTo>
                    <a:pt x="9719" y="17076"/>
                    <a:pt x="8294" y="15404"/>
                    <a:pt x="6801" y="14281"/>
                  </a:cubicBezTo>
                  <a:cubicBezTo>
                    <a:pt x="6849" y="14051"/>
                    <a:pt x="6897" y="13825"/>
                    <a:pt x="6946" y="13598"/>
                  </a:cubicBezTo>
                  <a:lnTo>
                    <a:pt x="6946" y="13595"/>
                  </a:lnTo>
                  <a:cubicBezTo>
                    <a:pt x="7038" y="13148"/>
                    <a:pt x="7128" y="12712"/>
                    <a:pt x="7210" y="12303"/>
                  </a:cubicBezTo>
                  <a:cubicBezTo>
                    <a:pt x="7213" y="12294"/>
                    <a:pt x="7213" y="12287"/>
                    <a:pt x="7217" y="12280"/>
                  </a:cubicBezTo>
                  <a:cubicBezTo>
                    <a:pt x="7234" y="12187"/>
                    <a:pt x="7255" y="12094"/>
                    <a:pt x="7272" y="12005"/>
                  </a:cubicBezTo>
                  <a:cubicBezTo>
                    <a:pt x="7275" y="11988"/>
                    <a:pt x="7279" y="11974"/>
                    <a:pt x="7282" y="11957"/>
                  </a:cubicBezTo>
                  <a:cubicBezTo>
                    <a:pt x="7299" y="11868"/>
                    <a:pt x="7316" y="11779"/>
                    <a:pt x="7334" y="11693"/>
                  </a:cubicBezTo>
                  <a:lnTo>
                    <a:pt x="7334" y="11685"/>
                  </a:lnTo>
                  <a:cubicBezTo>
                    <a:pt x="7354" y="11593"/>
                    <a:pt x="7371" y="11504"/>
                    <a:pt x="7388" y="11418"/>
                  </a:cubicBezTo>
                  <a:lnTo>
                    <a:pt x="7388" y="11408"/>
                  </a:lnTo>
                  <a:cubicBezTo>
                    <a:pt x="7405" y="11325"/>
                    <a:pt x="7423" y="11243"/>
                    <a:pt x="7437" y="11167"/>
                  </a:cubicBezTo>
                  <a:cubicBezTo>
                    <a:pt x="7440" y="11154"/>
                    <a:pt x="7443" y="11140"/>
                    <a:pt x="7443" y="11129"/>
                  </a:cubicBezTo>
                  <a:cubicBezTo>
                    <a:pt x="7457" y="11054"/>
                    <a:pt x="7474" y="10982"/>
                    <a:pt x="7485" y="10913"/>
                  </a:cubicBezTo>
                  <a:cubicBezTo>
                    <a:pt x="7488" y="10899"/>
                    <a:pt x="7491" y="10886"/>
                    <a:pt x="7494" y="10875"/>
                  </a:cubicBezTo>
                  <a:cubicBezTo>
                    <a:pt x="7505" y="10804"/>
                    <a:pt x="7519" y="10735"/>
                    <a:pt x="7532" y="10669"/>
                  </a:cubicBezTo>
                  <a:lnTo>
                    <a:pt x="7532" y="10655"/>
                  </a:lnTo>
                  <a:cubicBezTo>
                    <a:pt x="7546" y="10594"/>
                    <a:pt x="7556" y="10532"/>
                    <a:pt x="7567" y="10477"/>
                  </a:cubicBezTo>
                  <a:cubicBezTo>
                    <a:pt x="7570" y="10467"/>
                    <a:pt x="7570" y="10457"/>
                    <a:pt x="7574" y="10449"/>
                  </a:cubicBezTo>
                  <a:cubicBezTo>
                    <a:pt x="7584" y="10392"/>
                    <a:pt x="7591" y="10337"/>
                    <a:pt x="7602" y="10285"/>
                  </a:cubicBezTo>
                  <a:cubicBezTo>
                    <a:pt x="7605" y="10275"/>
                    <a:pt x="7605" y="10264"/>
                    <a:pt x="7608" y="10254"/>
                  </a:cubicBezTo>
                  <a:cubicBezTo>
                    <a:pt x="7615" y="10202"/>
                    <a:pt x="7625" y="10154"/>
                    <a:pt x="7632" y="10110"/>
                  </a:cubicBezTo>
                  <a:cubicBezTo>
                    <a:pt x="7632" y="10103"/>
                    <a:pt x="7632" y="10099"/>
                    <a:pt x="7635" y="10093"/>
                  </a:cubicBezTo>
                  <a:cubicBezTo>
                    <a:pt x="7643" y="10045"/>
                    <a:pt x="7649" y="10000"/>
                    <a:pt x="7656" y="9962"/>
                  </a:cubicBezTo>
                  <a:cubicBezTo>
                    <a:pt x="7656" y="9962"/>
                    <a:pt x="7663" y="9955"/>
                    <a:pt x="7670" y="9945"/>
                  </a:cubicBezTo>
                  <a:cubicBezTo>
                    <a:pt x="7670" y="9942"/>
                    <a:pt x="7677" y="9934"/>
                    <a:pt x="7677" y="9931"/>
                  </a:cubicBezTo>
                  <a:cubicBezTo>
                    <a:pt x="7684" y="9921"/>
                    <a:pt x="7691" y="9914"/>
                    <a:pt x="7697" y="9901"/>
                  </a:cubicBezTo>
                  <a:cubicBezTo>
                    <a:pt x="7700" y="9893"/>
                    <a:pt x="7708" y="9883"/>
                    <a:pt x="7714" y="9873"/>
                  </a:cubicBezTo>
                  <a:cubicBezTo>
                    <a:pt x="7721" y="9859"/>
                    <a:pt x="7728" y="9849"/>
                    <a:pt x="7735" y="9836"/>
                  </a:cubicBezTo>
                  <a:cubicBezTo>
                    <a:pt x="7742" y="9825"/>
                    <a:pt x="7749" y="9815"/>
                    <a:pt x="7756" y="9804"/>
                  </a:cubicBezTo>
                  <a:cubicBezTo>
                    <a:pt x="7766" y="9787"/>
                    <a:pt x="7776" y="9770"/>
                    <a:pt x="7787" y="9749"/>
                  </a:cubicBezTo>
                  <a:cubicBezTo>
                    <a:pt x="7794" y="9739"/>
                    <a:pt x="7800" y="9725"/>
                    <a:pt x="7808" y="9715"/>
                  </a:cubicBezTo>
                  <a:cubicBezTo>
                    <a:pt x="7821" y="9695"/>
                    <a:pt x="7835" y="9674"/>
                    <a:pt x="7849" y="9650"/>
                  </a:cubicBezTo>
                  <a:cubicBezTo>
                    <a:pt x="7859" y="9633"/>
                    <a:pt x="7869" y="9612"/>
                    <a:pt x="7879" y="9595"/>
                  </a:cubicBezTo>
                  <a:cubicBezTo>
                    <a:pt x="7890" y="9574"/>
                    <a:pt x="7903" y="9554"/>
                    <a:pt x="7914" y="9530"/>
                  </a:cubicBezTo>
                  <a:cubicBezTo>
                    <a:pt x="7927" y="9509"/>
                    <a:pt x="7941" y="9485"/>
                    <a:pt x="7955" y="9461"/>
                  </a:cubicBezTo>
                  <a:cubicBezTo>
                    <a:pt x="7965" y="9444"/>
                    <a:pt x="7979" y="9424"/>
                    <a:pt x="7989" y="9403"/>
                  </a:cubicBezTo>
                  <a:cubicBezTo>
                    <a:pt x="8003" y="9378"/>
                    <a:pt x="8017" y="9354"/>
                    <a:pt x="8034" y="9327"/>
                  </a:cubicBezTo>
                  <a:cubicBezTo>
                    <a:pt x="8044" y="9310"/>
                    <a:pt x="8055" y="9293"/>
                    <a:pt x="8065" y="9272"/>
                  </a:cubicBezTo>
                  <a:cubicBezTo>
                    <a:pt x="8291" y="8874"/>
                    <a:pt x="8570" y="8386"/>
                    <a:pt x="8779" y="8019"/>
                  </a:cubicBezTo>
                  <a:lnTo>
                    <a:pt x="8779" y="8019"/>
                  </a:lnTo>
                  <a:cubicBezTo>
                    <a:pt x="8738" y="8074"/>
                    <a:pt x="8693" y="8129"/>
                    <a:pt x="8648" y="8183"/>
                  </a:cubicBezTo>
                  <a:cubicBezTo>
                    <a:pt x="9091" y="7308"/>
                    <a:pt x="9486" y="6409"/>
                    <a:pt x="9822" y="5485"/>
                  </a:cubicBezTo>
                  <a:cubicBezTo>
                    <a:pt x="10073" y="4795"/>
                    <a:pt x="10289" y="4191"/>
                    <a:pt x="10275" y="4163"/>
                  </a:cubicBezTo>
                  <a:cubicBezTo>
                    <a:pt x="10262" y="4126"/>
                    <a:pt x="10152" y="3971"/>
                    <a:pt x="9957" y="3971"/>
                  </a:cubicBezTo>
                  <a:cubicBezTo>
                    <a:pt x="9792" y="3971"/>
                    <a:pt x="9565" y="4084"/>
                    <a:pt x="9287" y="4480"/>
                  </a:cubicBezTo>
                  <a:cubicBezTo>
                    <a:pt x="8871" y="5070"/>
                    <a:pt x="8377" y="5890"/>
                    <a:pt x="8103" y="6350"/>
                  </a:cubicBezTo>
                  <a:cubicBezTo>
                    <a:pt x="8047" y="6285"/>
                    <a:pt x="7989" y="6203"/>
                    <a:pt x="7931" y="6117"/>
                  </a:cubicBezTo>
                  <a:cubicBezTo>
                    <a:pt x="7443" y="5403"/>
                    <a:pt x="7107" y="4593"/>
                    <a:pt x="6925" y="3748"/>
                  </a:cubicBezTo>
                  <a:lnTo>
                    <a:pt x="6190" y="370"/>
                  </a:lnTo>
                  <a:cubicBezTo>
                    <a:pt x="6165" y="168"/>
                    <a:pt x="5973" y="30"/>
                    <a:pt x="5799" y="30"/>
                  </a:cubicBezTo>
                  <a:cubicBezTo>
                    <a:pt x="5691" y="30"/>
                    <a:pt x="5589" y="83"/>
                    <a:pt x="5537" y="208"/>
                  </a:cubicBezTo>
                  <a:cubicBezTo>
                    <a:pt x="5434" y="463"/>
                    <a:pt x="6043" y="3185"/>
                    <a:pt x="6019" y="4424"/>
                  </a:cubicBezTo>
                  <a:cubicBezTo>
                    <a:pt x="5813" y="4380"/>
                    <a:pt x="5813" y="4380"/>
                    <a:pt x="5682" y="4377"/>
                  </a:cubicBezTo>
                  <a:cubicBezTo>
                    <a:pt x="5071" y="3054"/>
                    <a:pt x="4292" y="493"/>
                    <a:pt x="4292" y="493"/>
                  </a:cubicBezTo>
                  <a:cubicBezTo>
                    <a:pt x="4292" y="493"/>
                    <a:pt x="4123" y="1"/>
                    <a:pt x="3827" y="1"/>
                  </a:cubicBezTo>
                  <a:close/>
                </a:path>
              </a:pathLst>
            </a:custGeom>
            <a:solidFill>
              <a:srgbClr val="9FB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558;p81">
              <a:extLst>
                <a:ext uri="{FF2B5EF4-FFF2-40B4-BE49-F238E27FC236}">
                  <a16:creationId xmlns:a16="http://schemas.microsoft.com/office/drawing/2014/main" id="{AD872579-738D-4CE7-8824-8901F6953578}"/>
                </a:ext>
              </a:extLst>
            </p:cNvPr>
            <p:cNvSpPr/>
            <p:nvPr/>
          </p:nvSpPr>
          <p:spPr>
            <a:xfrm>
              <a:off x="6707577" y="4427581"/>
              <a:ext cx="340548" cy="715907"/>
            </a:xfrm>
            <a:custGeom>
              <a:avLst/>
              <a:gdLst/>
              <a:ahLst/>
              <a:cxnLst/>
              <a:rect l="l" t="t" r="r" b="b"/>
              <a:pathLst>
                <a:path w="8375" h="17605" extrusionOk="0">
                  <a:moveTo>
                    <a:pt x="2690" y="0"/>
                  </a:moveTo>
                  <a:cubicBezTo>
                    <a:pt x="2668" y="0"/>
                    <a:pt x="2646" y="2"/>
                    <a:pt x="2624" y="6"/>
                  </a:cubicBezTo>
                  <a:cubicBezTo>
                    <a:pt x="2263" y="60"/>
                    <a:pt x="2139" y="510"/>
                    <a:pt x="2098" y="871"/>
                  </a:cubicBezTo>
                  <a:cubicBezTo>
                    <a:pt x="1796" y="3514"/>
                    <a:pt x="1494" y="6154"/>
                    <a:pt x="1192" y="8798"/>
                  </a:cubicBezTo>
                  <a:cubicBezTo>
                    <a:pt x="1106" y="9543"/>
                    <a:pt x="1020" y="10288"/>
                    <a:pt x="968" y="11036"/>
                  </a:cubicBezTo>
                  <a:cubicBezTo>
                    <a:pt x="941" y="11425"/>
                    <a:pt x="921" y="11809"/>
                    <a:pt x="889" y="12197"/>
                  </a:cubicBezTo>
                  <a:cubicBezTo>
                    <a:pt x="790" y="13443"/>
                    <a:pt x="556" y="14676"/>
                    <a:pt x="323" y="15909"/>
                  </a:cubicBezTo>
                  <a:cubicBezTo>
                    <a:pt x="238" y="16348"/>
                    <a:pt x="155" y="16790"/>
                    <a:pt x="69" y="17234"/>
                  </a:cubicBezTo>
                  <a:cubicBezTo>
                    <a:pt x="49" y="17357"/>
                    <a:pt x="24" y="17481"/>
                    <a:pt x="0" y="17604"/>
                  </a:cubicBezTo>
                  <a:lnTo>
                    <a:pt x="5106" y="17604"/>
                  </a:lnTo>
                  <a:cubicBezTo>
                    <a:pt x="5017" y="17543"/>
                    <a:pt x="4924" y="17481"/>
                    <a:pt x="4831" y="17422"/>
                  </a:cubicBezTo>
                  <a:cubicBezTo>
                    <a:pt x="4752" y="17375"/>
                    <a:pt x="3993" y="17000"/>
                    <a:pt x="3997" y="16972"/>
                  </a:cubicBezTo>
                  <a:cubicBezTo>
                    <a:pt x="4148" y="15410"/>
                    <a:pt x="4320" y="13790"/>
                    <a:pt x="5126" y="12440"/>
                  </a:cubicBezTo>
                  <a:cubicBezTo>
                    <a:pt x="5394" y="11991"/>
                    <a:pt x="5730" y="11579"/>
                    <a:pt x="5926" y="11095"/>
                  </a:cubicBezTo>
                  <a:cubicBezTo>
                    <a:pt x="6132" y="10590"/>
                    <a:pt x="6174" y="10038"/>
                    <a:pt x="6294" y="9505"/>
                  </a:cubicBezTo>
                  <a:cubicBezTo>
                    <a:pt x="6647" y="7902"/>
                    <a:pt x="7681" y="6532"/>
                    <a:pt x="8237" y="4983"/>
                  </a:cubicBezTo>
                  <a:cubicBezTo>
                    <a:pt x="8316" y="4771"/>
                    <a:pt x="8374" y="4510"/>
                    <a:pt x="8230" y="4335"/>
                  </a:cubicBezTo>
                  <a:cubicBezTo>
                    <a:pt x="8156" y="4247"/>
                    <a:pt x="8045" y="4207"/>
                    <a:pt x="7929" y="4207"/>
                  </a:cubicBezTo>
                  <a:cubicBezTo>
                    <a:pt x="7818" y="4207"/>
                    <a:pt x="7703" y="4243"/>
                    <a:pt x="7612" y="4307"/>
                  </a:cubicBezTo>
                  <a:cubicBezTo>
                    <a:pt x="7427" y="4438"/>
                    <a:pt x="7321" y="4651"/>
                    <a:pt x="7221" y="4853"/>
                  </a:cubicBezTo>
                  <a:cubicBezTo>
                    <a:pt x="6826" y="5646"/>
                    <a:pt x="6431" y="6439"/>
                    <a:pt x="6039" y="7232"/>
                  </a:cubicBezTo>
                  <a:cubicBezTo>
                    <a:pt x="5789" y="7188"/>
                    <a:pt x="5813" y="6820"/>
                    <a:pt x="5902" y="6584"/>
                  </a:cubicBezTo>
                  <a:cubicBezTo>
                    <a:pt x="6366" y="5334"/>
                    <a:pt x="6833" y="4080"/>
                    <a:pt x="7300" y="2831"/>
                  </a:cubicBezTo>
                  <a:cubicBezTo>
                    <a:pt x="7468" y="2378"/>
                    <a:pt x="7502" y="1678"/>
                    <a:pt x="7021" y="1612"/>
                  </a:cubicBezTo>
                  <a:cubicBezTo>
                    <a:pt x="7001" y="1610"/>
                    <a:pt x="6981" y="1608"/>
                    <a:pt x="6962" y="1608"/>
                  </a:cubicBezTo>
                  <a:cubicBezTo>
                    <a:pt x="6650" y="1608"/>
                    <a:pt x="6433" y="1961"/>
                    <a:pt x="6304" y="2261"/>
                  </a:cubicBezTo>
                  <a:cubicBezTo>
                    <a:pt x="5700" y="3644"/>
                    <a:pt x="5096" y="5032"/>
                    <a:pt x="4491" y="6415"/>
                  </a:cubicBezTo>
                  <a:cubicBezTo>
                    <a:pt x="4844" y="4671"/>
                    <a:pt x="5195" y="2927"/>
                    <a:pt x="5549" y="1180"/>
                  </a:cubicBezTo>
                  <a:cubicBezTo>
                    <a:pt x="5635" y="757"/>
                    <a:pt x="5607" y="153"/>
                    <a:pt x="5178" y="88"/>
                  </a:cubicBezTo>
                  <a:cubicBezTo>
                    <a:pt x="5155" y="84"/>
                    <a:pt x="5133" y="83"/>
                    <a:pt x="5111" y="83"/>
                  </a:cubicBezTo>
                  <a:cubicBezTo>
                    <a:pt x="4763" y="83"/>
                    <a:pt x="4554" y="526"/>
                    <a:pt x="4460" y="884"/>
                  </a:cubicBezTo>
                  <a:cubicBezTo>
                    <a:pt x="4038" y="2511"/>
                    <a:pt x="3616" y="4142"/>
                    <a:pt x="3196" y="5774"/>
                  </a:cubicBezTo>
                  <a:cubicBezTo>
                    <a:pt x="2933" y="5736"/>
                    <a:pt x="2887" y="5378"/>
                    <a:pt x="2908" y="5114"/>
                  </a:cubicBezTo>
                  <a:cubicBezTo>
                    <a:pt x="3022" y="3792"/>
                    <a:pt x="3131" y="2467"/>
                    <a:pt x="3242" y="1142"/>
                  </a:cubicBezTo>
                  <a:cubicBezTo>
                    <a:pt x="3279" y="692"/>
                    <a:pt x="3145" y="63"/>
                    <a:pt x="2751" y="6"/>
                  </a:cubicBezTo>
                  <a:cubicBezTo>
                    <a:pt x="2732" y="2"/>
                    <a:pt x="2711" y="0"/>
                    <a:pt x="2690" y="0"/>
                  </a:cubicBezTo>
                  <a:close/>
                </a:path>
              </a:pathLst>
            </a:custGeom>
            <a:solidFill>
              <a:srgbClr val="9FB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559;p81">
              <a:extLst>
                <a:ext uri="{FF2B5EF4-FFF2-40B4-BE49-F238E27FC236}">
                  <a16:creationId xmlns:a16="http://schemas.microsoft.com/office/drawing/2014/main" id="{CF5D71B6-373C-4AAC-9A76-7C7C7368A67D}"/>
                </a:ext>
              </a:extLst>
            </p:cNvPr>
            <p:cNvSpPr/>
            <p:nvPr/>
          </p:nvSpPr>
          <p:spPr>
            <a:xfrm>
              <a:off x="7620465" y="4082920"/>
              <a:ext cx="41" cy="4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560;p81">
              <a:extLst>
                <a:ext uri="{FF2B5EF4-FFF2-40B4-BE49-F238E27FC236}">
                  <a16:creationId xmlns:a16="http://schemas.microsoft.com/office/drawing/2014/main" id="{0C031EAC-D0D3-4A4A-B848-BA99AEC9BC2E}"/>
                </a:ext>
              </a:extLst>
            </p:cNvPr>
            <p:cNvSpPr/>
            <p:nvPr/>
          </p:nvSpPr>
          <p:spPr>
            <a:xfrm>
              <a:off x="7017105" y="4334248"/>
              <a:ext cx="41" cy="4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561;p81">
              <a:extLst>
                <a:ext uri="{FF2B5EF4-FFF2-40B4-BE49-F238E27FC236}">
                  <a16:creationId xmlns:a16="http://schemas.microsoft.com/office/drawing/2014/main" id="{194BAE4A-BA65-43B6-AFA1-B68E571954C2}"/>
                </a:ext>
              </a:extLst>
            </p:cNvPr>
            <p:cNvSpPr/>
            <p:nvPr/>
          </p:nvSpPr>
          <p:spPr>
            <a:xfrm>
              <a:off x="7620587" y="4082473"/>
              <a:ext cx="203" cy="325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cubicBezTo>
                    <a:pt x="4" y="0"/>
                    <a:pt x="1" y="5"/>
                    <a:pt x="1" y="8"/>
                  </a:cubicBezTo>
                  <a:cubicBezTo>
                    <a:pt x="1" y="5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562;p81">
              <a:extLst>
                <a:ext uri="{FF2B5EF4-FFF2-40B4-BE49-F238E27FC236}">
                  <a16:creationId xmlns:a16="http://schemas.microsoft.com/office/drawing/2014/main" id="{AC83A8AD-22E0-4614-A151-A03F649802C5}"/>
                </a:ext>
              </a:extLst>
            </p:cNvPr>
            <p:cNvSpPr/>
            <p:nvPr/>
          </p:nvSpPr>
          <p:spPr>
            <a:xfrm>
              <a:off x="7039714" y="4335631"/>
              <a:ext cx="2399" cy="203"/>
            </a:xfrm>
            <a:custGeom>
              <a:avLst/>
              <a:gdLst/>
              <a:ahLst/>
              <a:cxnLst/>
              <a:rect l="l" t="t" r="r" b="b"/>
              <a:pathLst>
                <a:path w="59" h="5" extrusionOk="0">
                  <a:moveTo>
                    <a:pt x="0" y="1"/>
                  </a:moveTo>
                  <a:cubicBezTo>
                    <a:pt x="21" y="1"/>
                    <a:pt x="38" y="4"/>
                    <a:pt x="59" y="4"/>
                  </a:cubicBezTo>
                  <a:cubicBezTo>
                    <a:pt x="38" y="4"/>
                    <a:pt x="21" y="1"/>
                    <a:pt x="0" y="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563;p81">
              <a:extLst>
                <a:ext uri="{FF2B5EF4-FFF2-40B4-BE49-F238E27FC236}">
                  <a16:creationId xmlns:a16="http://schemas.microsoft.com/office/drawing/2014/main" id="{B64BBFD8-EA61-436F-A57A-2602E7536161}"/>
                </a:ext>
              </a:extLst>
            </p:cNvPr>
            <p:cNvSpPr/>
            <p:nvPr/>
          </p:nvSpPr>
          <p:spPr>
            <a:xfrm>
              <a:off x="7028125" y="4335061"/>
              <a:ext cx="2928" cy="203"/>
            </a:xfrm>
            <a:custGeom>
              <a:avLst/>
              <a:gdLst/>
              <a:ahLst/>
              <a:cxnLst/>
              <a:rect l="l" t="t" r="r" b="b"/>
              <a:pathLst>
                <a:path w="72" h="5" extrusionOk="0">
                  <a:moveTo>
                    <a:pt x="0" y="1"/>
                  </a:moveTo>
                  <a:cubicBezTo>
                    <a:pt x="24" y="1"/>
                    <a:pt x="48" y="1"/>
                    <a:pt x="72" y="4"/>
                  </a:cubicBezTo>
                  <a:cubicBezTo>
                    <a:pt x="48" y="1"/>
                    <a:pt x="24" y="1"/>
                    <a:pt x="0" y="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564;p81">
              <a:extLst>
                <a:ext uri="{FF2B5EF4-FFF2-40B4-BE49-F238E27FC236}">
                  <a16:creationId xmlns:a16="http://schemas.microsoft.com/office/drawing/2014/main" id="{18817ECD-902D-47BD-BC87-5DBA6DAB46EF}"/>
                </a:ext>
              </a:extLst>
            </p:cNvPr>
            <p:cNvSpPr/>
            <p:nvPr/>
          </p:nvSpPr>
          <p:spPr>
            <a:xfrm>
              <a:off x="7031012" y="4335224"/>
              <a:ext cx="8742" cy="447"/>
            </a:xfrm>
            <a:custGeom>
              <a:avLst/>
              <a:gdLst/>
              <a:ahLst/>
              <a:cxnLst/>
              <a:rect l="l" t="t" r="r" b="b"/>
              <a:pathLst>
                <a:path w="215" h="11" extrusionOk="0">
                  <a:moveTo>
                    <a:pt x="1" y="0"/>
                  </a:moveTo>
                  <a:cubicBezTo>
                    <a:pt x="74" y="3"/>
                    <a:pt x="142" y="7"/>
                    <a:pt x="214" y="11"/>
                  </a:cubicBezTo>
                  <a:cubicBezTo>
                    <a:pt x="142" y="7"/>
                    <a:pt x="74" y="3"/>
                    <a:pt x="1" y="0"/>
                  </a:cubicBezTo>
                  <a:close/>
                </a:path>
              </a:pathLst>
            </a:custGeom>
            <a:solidFill>
              <a:srgbClr val="3F7B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565;p81">
              <a:extLst>
                <a:ext uri="{FF2B5EF4-FFF2-40B4-BE49-F238E27FC236}">
                  <a16:creationId xmlns:a16="http://schemas.microsoft.com/office/drawing/2014/main" id="{CB44A8E9-D51C-4EBB-A60C-07AB0FF4608B}"/>
                </a:ext>
              </a:extLst>
            </p:cNvPr>
            <p:cNvSpPr/>
            <p:nvPr/>
          </p:nvSpPr>
          <p:spPr>
            <a:xfrm>
              <a:off x="7043130" y="4326562"/>
              <a:ext cx="152403" cy="9963"/>
            </a:xfrm>
            <a:custGeom>
              <a:avLst/>
              <a:gdLst/>
              <a:ahLst/>
              <a:cxnLst/>
              <a:rect l="l" t="t" r="r" b="b"/>
              <a:pathLst>
                <a:path w="3748" h="245" extrusionOk="0">
                  <a:moveTo>
                    <a:pt x="3745" y="0"/>
                  </a:moveTo>
                  <a:cubicBezTo>
                    <a:pt x="2820" y="156"/>
                    <a:pt x="1834" y="245"/>
                    <a:pt x="787" y="245"/>
                  </a:cubicBezTo>
                  <a:cubicBezTo>
                    <a:pt x="529" y="245"/>
                    <a:pt x="266" y="239"/>
                    <a:pt x="0" y="228"/>
                  </a:cubicBezTo>
                  <a:lnTo>
                    <a:pt x="0" y="228"/>
                  </a:lnTo>
                  <a:cubicBezTo>
                    <a:pt x="267" y="239"/>
                    <a:pt x="530" y="245"/>
                    <a:pt x="789" y="245"/>
                  </a:cubicBezTo>
                  <a:cubicBezTo>
                    <a:pt x="1835" y="245"/>
                    <a:pt x="2821" y="157"/>
                    <a:pt x="3748" y="4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rgbClr val="3F7B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566;p81">
              <a:extLst>
                <a:ext uri="{FF2B5EF4-FFF2-40B4-BE49-F238E27FC236}">
                  <a16:creationId xmlns:a16="http://schemas.microsoft.com/office/drawing/2014/main" id="{9F80C706-F03B-4804-A60E-E395A168AEB0}"/>
                </a:ext>
              </a:extLst>
            </p:cNvPr>
            <p:cNvSpPr/>
            <p:nvPr/>
          </p:nvSpPr>
          <p:spPr>
            <a:xfrm>
              <a:off x="7017105" y="4334248"/>
              <a:ext cx="11060" cy="854"/>
            </a:xfrm>
            <a:custGeom>
              <a:avLst/>
              <a:gdLst/>
              <a:ahLst/>
              <a:cxnLst/>
              <a:rect l="l" t="t" r="r" b="b"/>
              <a:pathLst>
                <a:path w="272" h="21" extrusionOk="0">
                  <a:moveTo>
                    <a:pt x="0" y="0"/>
                  </a:moveTo>
                  <a:cubicBezTo>
                    <a:pt x="93" y="7"/>
                    <a:pt x="182" y="14"/>
                    <a:pt x="271" y="21"/>
                  </a:cubicBezTo>
                  <a:cubicBezTo>
                    <a:pt x="182" y="14"/>
                    <a:pt x="93" y="7"/>
                    <a:pt x="0" y="0"/>
                  </a:cubicBezTo>
                  <a:close/>
                </a:path>
              </a:pathLst>
            </a:custGeom>
            <a:solidFill>
              <a:srgbClr val="3F7B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567;p81">
              <a:extLst>
                <a:ext uri="{FF2B5EF4-FFF2-40B4-BE49-F238E27FC236}">
                  <a16:creationId xmlns:a16="http://schemas.microsoft.com/office/drawing/2014/main" id="{D3037088-ABE7-411D-81E2-3CCDA47353EB}"/>
                </a:ext>
              </a:extLst>
            </p:cNvPr>
            <p:cNvSpPr/>
            <p:nvPr/>
          </p:nvSpPr>
          <p:spPr>
            <a:xfrm>
              <a:off x="7014584" y="4326684"/>
              <a:ext cx="409349" cy="816797"/>
            </a:xfrm>
            <a:custGeom>
              <a:avLst/>
              <a:gdLst/>
              <a:ahLst/>
              <a:cxnLst/>
              <a:rect l="l" t="t" r="r" b="b"/>
              <a:pathLst>
                <a:path w="10067" h="20086" extrusionOk="0">
                  <a:moveTo>
                    <a:pt x="4450" y="1"/>
                  </a:moveTo>
                  <a:cubicBezTo>
                    <a:pt x="3523" y="154"/>
                    <a:pt x="2537" y="242"/>
                    <a:pt x="1491" y="242"/>
                  </a:cubicBezTo>
                  <a:cubicBezTo>
                    <a:pt x="1224" y="242"/>
                    <a:pt x="952" y="236"/>
                    <a:pt x="677" y="224"/>
                  </a:cubicBezTo>
                  <a:cubicBezTo>
                    <a:pt x="656" y="224"/>
                    <a:pt x="639" y="221"/>
                    <a:pt x="618" y="221"/>
                  </a:cubicBezTo>
                  <a:cubicBezTo>
                    <a:pt x="546" y="217"/>
                    <a:pt x="478" y="213"/>
                    <a:pt x="405" y="210"/>
                  </a:cubicBezTo>
                  <a:cubicBezTo>
                    <a:pt x="381" y="207"/>
                    <a:pt x="357" y="207"/>
                    <a:pt x="333" y="207"/>
                  </a:cubicBezTo>
                  <a:cubicBezTo>
                    <a:pt x="244" y="200"/>
                    <a:pt x="155" y="193"/>
                    <a:pt x="62" y="186"/>
                  </a:cubicBezTo>
                  <a:lnTo>
                    <a:pt x="62" y="186"/>
                  </a:lnTo>
                  <a:cubicBezTo>
                    <a:pt x="0" y="1481"/>
                    <a:pt x="1878" y="13253"/>
                    <a:pt x="2991" y="20085"/>
                  </a:cubicBezTo>
                  <a:lnTo>
                    <a:pt x="10066" y="20085"/>
                  </a:lnTo>
                  <a:cubicBezTo>
                    <a:pt x="7656" y="13555"/>
                    <a:pt x="5754" y="6829"/>
                    <a:pt x="4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568;p81">
              <a:extLst>
                <a:ext uri="{FF2B5EF4-FFF2-40B4-BE49-F238E27FC236}">
                  <a16:creationId xmlns:a16="http://schemas.microsoft.com/office/drawing/2014/main" id="{EEF47B11-304A-489C-A011-85665FAEA3CD}"/>
                </a:ext>
              </a:extLst>
            </p:cNvPr>
            <p:cNvSpPr/>
            <p:nvPr/>
          </p:nvSpPr>
          <p:spPr>
            <a:xfrm>
              <a:off x="7620465" y="4082758"/>
              <a:ext cx="163" cy="203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1" y="4"/>
                  </a:moveTo>
                  <a:cubicBezTo>
                    <a:pt x="1" y="1"/>
                    <a:pt x="1" y="1"/>
                    <a:pt x="4" y="1"/>
                  </a:cubicBezTo>
                  <a:cubicBezTo>
                    <a:pt x="1" y="1"/>
                    <a:pt x="1" y="1"/>
                    <a:pt x="1" y="4"/>
                  </a:cubicBezTo>
                  <a:close/>
                </a:path>
              </a:pathLst>
            </a:custGeom>
            <a:solidFill>
              <a:srgbClr val="45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569;p81">
              <a:extLst>
                <a:ext uri="{FF2B5EF4-FFF2-40B4-BE49-F238E27FC236}">
                  <a16:creationId xmlns:a16="http://schemas.microsoft.com/office/drawing/2014/main" id="{6AB91DEF-8916-4DD4-8E0F-1C1417444C9B}"/>
                </a:ext>
              </a:extLst>
            </p:cNvPr>
            <p:cNvSpPr/>
            <p:nvPr/>
          </p:nvSpPr>
          <p:spPr>
            <a:xfrm>
              <a:off x="7195373" y="4082920"/>
              <a:ext cx="425126" cy="243787"/>
            </a:xfrm>
            <a:custGeom>
              <a:avLst/>
              <a:gdLst/>
              <a:ahLst/>
              <a:cxnLst/>
              <a:rect l="l" t="t" r="r" b="b"/>
              <a:pathLst>
                <a:path w="10455" h="5995" extrusionOk="0">
                  <a:moveTo>
                    <a:pt x="10455" y="0"/>
                  </a:moveTo>
                  <a:cubicBezTo>
                    <a:pt x="10290" y="221"/>
                    <a:pt x="6753" y="4876"/>
                    <a:pt x="1" y="5991"/>
                  </a:cubicBezTo>
                  <a:lnTo>
                    <a:pt x="4" y="5995"/>
                  </a:lnTo>
                  <a:cubicBezTo>
                    <a:pt x="6757" y="4876"/>
                    <a:pt x="10293" y="216"/>
                    <a:pt x="10455" y="0"/>
                  </a:cubicBezTo>
                  <a:close/>
                </a:path>
              </a:pathLst>
            </a:custGeom>
            <a:solidFill>
              <a:srgbClr val="45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570;p81">
              <a:extLst>
                <a:ext uri="{FF2B5EF4-FFF2-40B4-BE49-F238E27FC236}">
                  <a16:creationId xmlns:a16="http://schemas.microsoft.com/office/drawing/2014/main" id="{AEAC49A9-1D0E-4F38-890D-DD311729324F}"/>
                </a:ext>
              </a:extLst>
            </p:cNvPr>
            <p:cNvSpPr/>
            <p:nvPr/>
          </p:nvSpPr>
          <p:spPr>
            <a:xfrm>
              <a:off x="7195495" y="4082473"/>
              <a:ext cx="425289" cy="1060991"/>
            </a:xfrm>
            <a:custGeom>
              <a:avLst/>
              <a:gdLst/>
              <a:ahLst/>
              <a:cxnLst/>
              <a:rect l="l" t="t" r="r" b="b"/>
              <a:pathLst>
                <a:path w="10459" h="26091" extrusionOk="0">
                  <a:moveTo>
                    <a:pt x="10458" y="0"/>
                  </a:moveTo>
                  <a:cubicBezTo>
                    <a:pt x="10458" y="1"/>
                    <a:pt x="10455" y="5"/>
                    <a:pt x="10455" y="8"/>
                  </a:cubicBezTo>
                  <a:cubicBezTo>
                    <a:pt x="10452" y="8"/>
                    <a:pt x="10452" y="8"/>
                    <a:pt x="10452" y="11"/>
                  </a:cubicBezTo>
                  <a:cubicBezTo>
                    <a:pt x="10290" y="227"/>
                    <a:pt x="6754" y="4887"/>
                    <a:pt x="1" y="6006"/>
                  </a:cubicBezTo>
                  <a:cubicBezTo>
                    <a:pt x="1305" y="12834"/>
                    <a:pt x="3207" y="19560"/>
                    <a:pt x="5617" y="26090"/>
                  </a:cubicBezTo>
                  <a:lnTo>
                    <a:pt x="8464" y="26090"/>
                  </a:lnTo>
                  <a:lnTo>
                    <a:pt x="9168" y="16872"/>
                  </a:lnTo>
                  <a:lnTo>
                    <a:pt x="104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571;p81">
              <a:extLst>
                <a:ext uri="{FF2B5EF4-FFF2-40B4-BE49-F238E27FC236}">
                  <a16:creationId xmlns:a16="http://schemas.microsoft.com/office/drawing/2014/main" id="{A3B610BD-D876-4409-81B8-53C1108585AE}"/>
                </a:ext>
              </a:extLst>
            </p:cNvPr>
            <p:cNvSpPr/>
            <p:nvPr/>
          </p:nvSpPr>
          <p:spPr>
            <a:xfrm>
              <a:off x="5776676" y="4132738"/>
              <a:ext cx="998061" cy="377209"/>
            </a:xfrm>
            <a:custGeom>
              <a:avLst/>
              <a:gdLst/>
              <a:ahLst/>
              <a:cxnLst/>
              <a:rect l="l" t="t" r="r" b="b"/>
              <a:pathLst>
                <a:path w="24545" h="9276" extrusionOk="0">
                  <a:moveTo>
                    <a:pt x="19543" y="0"/>
                  </a:moveTo>
                  <a:cubicBezTo>
                    <a:pt x="14997" y="0"/>
                    <a:pt x="8258" y="862"/>
                    <a:pt x="3255" y="5223"/>
                  </a:cubicBezTo>
                  <a:cubicBezTo>
                    <a:pt x="3132" y="5329"/>
                    <a:pt x="3011" y="5435"/>
                    <a:pt x="2894" y="5546"/>
                  </a:cubicBezTo>
                  <a:cubicBezTo>
                    <a:pt x="1831" y="6527"/>
                    <a:pt x="855" y="7674"/>
                    <a:pt x="0" y="9013"/>
                  </a:cubicBezTo>
                  <a:cubicBezTo>
                    <a:pt x="110" y="9027"/>
                    <a:pt x="220" y="9040"/>
                    <a:pt x="327" y="9054"/>
                  </a:cubicBezTo>
                  <a:cubicBezTo>
                    <a:pt x="354" y="9058"/>
                    <a:pt x="381" y="9061"/>
                    <a:pt x="412" y="9064"/>
                  </a:cubicBezTo>
                  <a:cubicBezTo>
                    <a:pt x="515" y="9075"/>
                    <a:pt x="615" y="9089"/>
                    <a:pt x="718" y="9099"/>
                  </a:cubicBezTo>
                  <a:cubicBezTo>
                    <a:pt x="745" y="9102"/>
                    <a:pt x="773" y="9106"/>
                    <a:pt x="801" y="9106"/>
                  </a:cubicBezTo>
                  <a:cubicBezTo>
                    <a:pt x="876" y="9116"/>
                    <a:pt x="948" y="9123"/>
                    <a:pt x="1020" y="9130"/>
                  </a:cubicBezTo>
                  <a:cubicBezTo>
                    <a:pt x="1068" y="9134"/>
                    <a:pt x="1116" y="9140"/>
                    <a:pt x="1161" y="9143"/>
                  </a:cubicBezTo>
                  <a:cubicBezTo>
                    <a:pt x="1213" y="9147"/>
                    <a:pt x="1264" y="9154"/>
                    <a:pt x="1316" y="9157"/>
                  </a:cubicBezTo>
                  <a:cubicBezTo>
                    <a:pt x="1419" y="9167"/>
                    <a:pt x="1522" y="9175"/>
                    <a:pt x="1625" y="9181"/>
                  </a:cubicBezTo>
                  <a:cubicBezTo>
                    <a:pt x="1638" y="9185"/>
                    <a:pt x="1652" y="9185"/>
                    <a:pt x="1669" y="9185"/>
                  </a:cubicBezTo>
                  <a:cubicBezTo>
                    <a:pt x="1683" y="9188"/>
                    <a:pt x="1700" y="9188"/>
                    <a:pt x="1714" y="9188"/>
                  </a:cubicBezTo>
                  <a:cubicBezTo>
                    <a:pt x="1937" y="9205"/>
                    <a:pt x="2160" y="9219"/>
                    <a:pt x="2379" y="9233"/>
                  </a:cubicBezTo>
                  <a:cubicBezTo>
                    <a:pt x="2918" y="9262"/>
                    <a:pt x="3446" y="9276"/>
                    <a:pt x="3966" y="9276"/>
                  </a:cubicBezTo>
                  <a:cubicBezTo>
                    <a:pt x="5051" y="9276"/>
                    <a:pt x="6095" y="9216"/>
                    <a:pt x="7101" y="9110"/>
                  </a:cubicBezTo>
                  <a:cubicBezTo>
                    <a:pt x="18108" y="7918"/>
                    <a:pt x="24246" y="726"/>
                    <a:pt x="24535" y="382"/>
                  </a:cubicBezTo>
                  <a:lnTo>
                    <a:pt x="24535" y="379"/>
                  </a:lnTo>
                  <a:lnTo>
                    <a:pt x="24538" y="375"/>
                  </a:lnTo>
                  <a:cubicBezTo>
                    <a:pt x="24541" y="368"/>
                    <a:pt x="24545" y="368"/>
                    <a:pt x="24545" y="368"/>
                  </a:cubicBezTo>
                  <a:cubicBezTo>
                    <a:pt x="24545" y="368"/>
                    <a:pt x="22512" y="0"/>
                    <a:pt x="19543" y="0"/>
                  </a:cubicBezTo>
                  <a:close/>
                </a:path>
              </a:pathLst>
            </a:custGeom>
            <a:solidFill>
              <a:srgbClr val="002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572;p81">
              <a:extLst>
                <a:ext uri="{FF2B5EF4-FFF2-40B4-BE49-F238E27FC236}">
                  <a16:creationId xmlns:a16="http://schemas.microsoft.com/office/drawing/2014/main" id="{4132CC42-DDD1-4E8D-947F-DEBACA76CB1A}"/>
                </a:ext>
              </a:extLst>
            </p:cNvPr>
            <p:cNvSpPr/>
            <p:nvPr/>
          </p:nvSpPr>
          <p:spPr>
            <a:xfrm>
              <a:off x="6774712" y="4147664"/>
              <a:ext cx="41" cy="4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573;p81">
              <a:extLst>
                <a:ext uri="{FF2B5EF4-FFF2-40B4-BE49-F238E27FC236}">
                  <a16:creationId xmlns:a16="http://schemas.microsoft.com/office/drawing/2014/main" id="{F71B21D4-76BC-4052-82B7-F19E38D94DBE}"/>
                </a:ext>
              </a:extLst>
            </p:cNvPr>
            <p:cNvSpPr/>
            <p:nvPr/>
          </p:nvSpPr>
          <p:spPr>
            <a:xfrm>
              <a:off x="5776676" y="4499278"/>
              <a:ext cx="41" cy="4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574;p81">
              <a:extLst>
                <a:ext uri="{FF2B5EF4-FFF2-40B4-BE49-F238E27FC236}">
                  <a16:creationId xmlns:a16="http://schemas.microsoft.com/office/drawing/2014/main" id="{C90F197E-9B4C-4A1F-893C-F2351D3A5C98}"/>
                </a:ext>
              </a:extLst>
            </p:cNvPr>
            <p:cNvSpPr/>
            <p:nvPr/>
          </p:nvSpPr>
          <p:spPr>
            <a:xfrm>
              <a:off x="6774306" y="4148111"/>
              <a:ext cx="41" cy="163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4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575;p81">
              <a:extLst>
                <a:ext uri="{FF2B5EF4-FFF2-40B4-BE49-F238E27FC236}">
                  <a16:creationId xmlns:a16="http://schemas.microsoft.com/office/drawing/2014/main" id="{FC29414B-D59E-45CB-BB82-7661EE603158}"/>
                </a:ext>
              </a:extLst>
            </p:cNvPr>
            <p:cNvSpPr/>
            <p:nvPr/>
          </p:nvSpPr>
          <p:spPr>
            <a:xfrm>
              <a:off x="6774428" y="4147664"/>
              <a:ext cx="325" cy="36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8" y="1"/>
                  </a:moveTo>
                  <a:lnTo>
                    <a:pt x="8" y="1"/>
                  </a:lnTo>
                  <a:cubicBezTo>
                    <a:pt x="8" y="1"/>
                    <a:pt x="4" y="1"/>
                    <a:pt x="1" y="8"/>
                  </a:cubicBezTo>
                  <a:cubicBezTo>
                    <a:pt x="4" y="1"/>
                    <a:pt x="8" y="1"/>
                    <a:pt x="8" y="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576;p81">
              <a:extLst>
                <a:ext uri="{FF2B5EF4-FFF2-40B4-BE49-F238E27FC236}">
                  <a16:creationId xmlns:a16="http://schemas.microsoft.com/office/drawing/2014/main" id="{EFBC0B6C-41DD-4AFA-B9A4-32EB1DE22B4C}"/>
                </a:ext>
              </a:extLst>
            </p:cNvPr>
            <p:cNvSpPr/>
            <p:nvPr/>
          </p:nvSpPr>
          <p:spPr>
            <a:xfrm>
              <a:off x="5842713" y="4506110"/>
              <a:ext cx="1870" cy="163"/>
            </a:xfrm>
            <a:custGeom>
              <a:avLst/>
              <a:gdLst/>
              <a:ahLst/>
              <a:cxnLst/>
              <a:rect l="l" t="t" r="r" b="b"/>
              <a:pathLst>
                <a:path w="46" h="4" extrusionOk="0">
                  <a:moveTo>
                    <a:pt x="1" y="0"/>
                  </a:moveTo>
                  <a:cubicBezTo>
                    <a:pt x="14" y="4"/>
                    <a:pt x="28" y="4"/>
                    <a:pt x="45" y="4"/>
                  </a:cubicBezTo>
                  <a:cubicBezTo>
                    <a:pt x="28" y="4"/>
                    <a:pt x="14" y="4"/>
                    <a:pt x="1" y="0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577;p81">
              <a:extLst>
                <a:ext uri="{FF2B5EF4-FFF2-40B4-BE49-F238E27FC236}">
                  <a16:creationId xmlns:a16="http://schemas.microsoft.com/office/drawing/2014/main" id="{2132527F-A6F7-480E-B16F-72347B2BFEF2}"/>
                </a:ext>
              </a:extLst>
            </p:cNvPr>
            <p:cNvSpPr/>
            <p:nvPr/>
          </p:nvSpPr>
          <p:spPr>
            <a:xfrm>
              <a:off x="5793429" y="4501352"/>
              <a:ext cx="12483" cy="1423"/>
            </a:xfrm>
            <a:custGeom>
              <a:avLst/>
              <a:gdLst/>
              <a:ahLst/>
              <a:cxnLst/>
              <a:rect l="l" t="t" r="r" b="b"/>
              <a:pathLst>
                <a:path w="307" h="35" extrusionOk="0">
                  <a:moveTo>
                    <a:pt x="0" y="0"/>
                  </a:moveTo>
                  <a:cubicBezTo>
                    <a:pt x="103" y="11"/>
                    <a:pt x="203" y="25"/>
                    <a:pt x="306" y="35"/>
                  </a:cubicBezTo>
                  <a:cubicBezTo>
                    <a:pt x="203" y="25"/>
                    <a:pt x="103" y="11"/>
                    <a:pt x="0" y="0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578;p81">
              <a:extLst>
                <a:ext uri="{FF2B5EF4-FFF2-40B4-BE49-F238E27FC236}">
                  <a16:creationId xmlns:a16="http://schemas.microsoft.com/office/drawing/2014/main" id="{79168D8B-E81F-4B64-8E99-B3E5509C4CB0}"/>
                </a:ext>
              </a:extLst>
            </p:cNvPr>
            <p:cNvSpPr/>
            <p:nvPr/>
          </p:nvSpPr>
          <p:spPr>
            <a:xfrm>
              <a:off x="5776676" y="4499278"/>
              <a:ext cx="13297" cy="1708"/>
            </a:xfrm>
            <a:custGeom>
              <a:avLst/>
              <a:gdLst/>
              <a:ahLst/>
              <a:cxnLst/>
              <a:rect l="l" t="t" r="r" b="b"/>
              <a:pathLst>
                <a:path w="327" h="42" extrusionOk="0">
                  <a:moveTo>
                    <a:pt x="327" y="41"/>
                  </a:moveTo>
                  <a:cubicBezTo>
                    <a:pt x="220" y="27"/>
                    <a:pt x="110" y="14"/>
                    <a:pt x="0" y="0"/>
                  </a:cubicBezTo>
                  <a:cubicBezTo>
                    <a:pt x="110" y="14"/>
                    <a:pt x="220" y="27"/>
                    <a:pt x="327" y="4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579;p81">
              <a:extLst>
                <a:ext uri="{FF2B5EF4-FFF2-40B4-BE49-F238E27FC236}">
                  <a16:creationId xmlns:a16="http://schemas.microsoft.com/office/drawing/2014/main" id="{3B494DC9-8ECC-4DB7-A7B8-E4255F966E52}"/>
                </a:ext>
              </a:extLst>
            </p:cNvPr>
            <p:cNvSpPr/>
            <p:nvPr/>
          </p:nvSpPr>
          <p:spPr>
            <a:xfrm>
              <a:off x="5809206" y="4503020"/>
              <a:ext cx="8946" cy="1057"/>
            </a:xfrm>
            <a:custGeom>
              <a:avLst/>
              <a:gdLst/>
              <a:ahLst/>
              <a:cxnLst/>
              <a:rect l="l" t="t" r="r" b="b"/>
              <a:pathLst>
                <a:path w="220" h="26" extrusionOk="0">
                  <a:moveTo>
                    <a:pt x="1" y="1"/>
                  </a:moveTo>
                  <a:cubicBezTo>
                    <a:pt x="76" y="11"/>
                    <a:pt x="148" y="18"/>
                    <a:pt x="220" y="25"/>
                  </a:cubicBezTo>
                  <a:cubicBezTo>
                    <a:pt x="148" y="18"/>
                    <a:pt x="76" y="11"/>
                    <a:pt x="1" y="1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580;p81">
              <a:extLst>
                <a:ext uri="{FF2B5EF4-FFF2-40B4-BE49-F238E27FC236}">
                  <a16:creationId xmlns:a16="http://schemas.microsoft.com/office/drawing/2014/main" id="{9148CE27-BD3E-4955-83F8-438A854290B7}"/>
                </a:ext>
              </a:extLst>
            </p:cNvPr>
            <p:cNvSpPr/>
            <p:nvPr/>
          </p:nvSpPr>
          <p:spPr>
            <a:xfrm>
              <a:off x="5823845" y="4504565"/>
              <a:ext cx="6343" cy="610"/>
            </a:xfrm>
            <a:custGeom>
              <a:avLst/>
              <a:gdLst/>
              <a:ahLst/>
              <a:cxnLst/>
              <a:rect l="l" t="t" r="r" b="b"/>
              <a:pathLst>
                <a:path w="156" h="15" extrusionOk="0">
                  <a:moveTo>
                    <a:pt x="1" y="0"/>
                  </a:moveTo>
                  <a:cubicBezTo>
                    <a:pt x="53" y="4"/>
                    <a:pt x="104" y="11"/>
                    <a:pt x="156" y="14"/>
                  </a:cubicBezTo>
                  <a:cubicBezTo>
                    <a:pt x="104" y="11"/>
                    <a:pt x="53" y="4"/>
                    <a:pt x="1" y="0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581;p81">
              <a:extLst>
                <a:ext uri="{FF2B5EF4-FFF2-40B4-BE49-F238E27FC236}">
                  <a16:creationId xmlns:a16="http://schemas.microsoft.com/office/drawing/2014/main" id="{7E3026B1-EBB8-4A71-A2F2-86F970A5E9A0}"/>
                </a:ext>
              </a:extLst>
            </p:cNvPr>
            <p:cNvSpPr/>
            <p:nvPr/>
          </p:nvSpPr>
          <p:spPr>
            <a:xfrm>
              <a:off x="5873454" y="4503182"/>
              <a:ext cx="192130" cy="6872"/>
            </a:xfrm>
            <a:custGeom>
              <a:avLst/>
              <a:gdLst/>
              <a:ahLst/>
              <a:cxnLst/>
              <a:rect l="l" t="t" r="r" b="b"/>
              <a:pathLst>
                <a:path w="4725" h="169" extrusionOk="0">
                  <a:moveTo>
                    <a:pt x="4721" y="1"/>
                  </a:moveTo>
                  <a:cubicBezTo>
                    <a:pt x="3715" y="107"/>
                    <a:pt x="2671" y="167"/>
                    <a:pt x="1586" y="167"/>
                  </a:cubicBezTo>
                  <a:cubicBezTo>
                    <a:pt x="1067" y="167"/>
                    <a:pt x="538" y="153"/>
                    <a:pt x="0" y="124"/>
                  </a:cubicBezTo>
                  <a:lnTo>
                    <a:pt x="0" y="124"/>
                  </a:lnTo>
                  <a:cubicBezTo>
                    <a:pt x="556" y="154"/>
                    <a:pt x="1103" y="169"/>
                    <a:pt x="1639" y="169"/>
                  </a:cubicBezTo>
                  <a:cubicBezTo>
                    <a:pt x="2707" y="169"/>
                    <a:pt x="3735" y="111"/>
                    <a:pt x="4724" y="4"/>
                  </a:cubicBezTo>
                  <a:lnTo>
                    <a:pt x="4721" y="1"/>
                  </a:ln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582;p81">
              <a:extLst>
                <a:ext uri="{FF2B5EF4-FFF2-40B4-BE49-F238E27FC236}">
                  <a16:creationId xmlns:a16="http://schemas.microsoft.com/office/drawing/2014/main" id="{A86D7D86-3AA3-4E4A-9D47-961115D85D0C}"/>
                </a:ext>
              </a:extLst>
            </p:cNvPr>
            <p:cNvSpPr/>
            <p:nvPr/>
          </p:nvSpPr>
          <p:spPr>
            <a:xfrm>
              <a:off x="5846332" y="4506354"/>
              <a:ext cx="27122" cy="1911"/>
            </a:xfrm>
            <a:custGeom>
              <a:avLst/>
              <a:gdLst/>
              <a:ahLst/>
              <a:cxnLst/>
              <a:rect l="l" t="t" r="r" b="b"/>
              <a:pathLst>
                <a:path w="667" h="47" extrusionOk="0">
                  <a:moveTo>
                    <a:pt x="1" y="1"/>
                  </a:moveTo>
                  <a:lnTo>
                    <a:pt x="1" y="1"/>
                  </a:lnTo>
                  <a:cubicBezTo>
                    <a:pt x="224" y="18"/>
                    <a:pt x="447" y="36"/>
                    <a:pt x="666" y="46"/>
                  </a:cubicBezTo>
                  <a:cubicBezTo>
                    <a:pt x="447" y="32"/>
                    <a:pt x="224" y="18"/>
                    <a:pt x="1" y="1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83;p81">
              <a:extLst>
                <a:ext uri="{FF2B5EF4-FFF2-40B4-BE49-F238E27FC236}">
                  <a16:creationId xmlns:a16="http://schemas.microsoft.com/office/drawing/2014/main" id="{76A477D6-C4EB-411B-819E-93B91916D114}"/>
                </a:ext>
              </a:extLst>
            </p:cNvPr>
            <p:cNvSpPr/>
            <p:nvPr/>
          </p:nvSpPr>
          <p:spPr>
            <a:xfrm>
              <a:off x="5830148" y="4505134"/>
              <a:ext cx="12605" cy="1017"/>
            </a:xfrm>
            <a:custGeom>
              <a:avLst/>
              <a:gdLst/>
              <a:ahLst/>
              <a:cxnLst/>
              <a:rect l="l" t="t" r="r" b="b"/>
              <a:pathLst>
                <a:path w="310" h="25" extrusionOk="0">
                  <a:moveTo>
                    <a:pt x="1" y="0"/>
                  </a:moveTo>
                  <a:cubicBezTo>
                    <a:pt x="104" y="10"/>
                    <a:pt x="207" y="18"/>
                    <a:pt x="310" y="24"/>
                  </a:cubicBezTo>
                  <a:cubicBezTo>
                    <a:pt x="207" y="18"/>
                    <a:pt x="104" y="10"/>
                    <a:pt x="1" y="0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84;p81">
              <a:extLst>
                <a:ext uri="{FF2B5EF4-FFF2-40B4-BE49-F238E27FC236}">
                  <a16:creationId xmlns:a16="http://schemas.microsoft.com/office/drawing/2014/main" id="{55BD7CFE-40D5-49B4-A5EB-1EF29A8AEC18}"/>
                </a:ext>
              </a:extLst>
            </p:cNvPr>
            <p:cNvSpPr/>
            <p:nvPr/>
          </p:nvSpPr>
          <p:spPr>
            <a:xfrm>
              <a:off x="5789932" y="4500946"/>
              <a:ext cx="3538" cy="447"/>
            </a:xfrm>
            <a:custGeom>
              <a:avLst/>
              <a:gdLst/>
              <a:ahLst/>
              <a:cxnLst/>
              <a:rect l="l" t="t" r="r" b="b"/>
              <a:pathLst>
                <a:path w="87" h="11" extrusionOk="0">
                  <a:moveTo>
                    <a:pt x="1" y="0"/>
                  </a:moveTo>
                  <a:cubicBezTo>
                    <a:pt x="28" y="4"/>
                    <a:pt x="55" y="7"/>
                    <a:pt x="86" y="10"/>
                  </a:cubicBezTo>
                  <a:cubicBezTo>
                    <a:pt x="55" y="7"/>
                    <a:pt x="28" y="4"/>
                    <a:pt x="1" y="0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85;p81">
              <a:extLst>
                <a:ext uri="{FF2B5EF4-FFF2-40B4-BE49-F238E27FC236}">
                  <a16:creationId xmlns:a16="http://schemas.microsoft.com/office/drawing/2014/main" id="{31500BBF-046D-433D-AE17-D538977F09FA}"/>
                </a:ext>
              </a:extLst>
            </p:cNvPr>
            <p:cNvSpPr/>
            <p:nvPr/>
          </p:nvSpPr>
          <p:spPr>
            <a:xfrm>
              <a:off x="5818112" y="4504036"/>
              <a:ext cx="5774" cy="569"/>
            </a:xfrm>
            <a:custGeom>
              <a:avLst/>
              <a:gdLst/>
              <a:ahLst/>
              <a:cxnLst/>
              <a:rect l="l" t="t" r="r" b="b"/>
              <a:pathLst>
                <a:path w="142" h="14" extrusionOk="0">
                  <a:moveTo>
                    <a:pt x="1" y="0"/>
                  </a:moveTo>
                  <a:cubicBezTo>
                    <a:pt x="49" y="4"/>
                    <a:pt x="97" y="10"/>
                    <a:pt x="142" y="13"/>
                  </a:cubicBezTo>
                  <a:cubicBezTo>
                    <a:pt x="97" y="10"/>
                    <a:pt x="49" y="4"/>
                    <a:pt x="1" y="0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86;p81">
              <a:extLst>
                <a:ext uri="{FF2B5EF4-FFF2-40B4-BE49-F238E27FC236}">
                  <a16:creationId xmlns:a16="http://schemas.microsoft.com/office/drawing/2014/main" id="{59C9D8E1-95B1-41ED-B209-ED89D4B3FF4D}"/>
                </a:ext>
              </a:extLst>
            </p:cNvPr>
            <p:cNvSpPr/>
            <p:nvPr/>
          </p:nvSpPr>
          <p:spPr>
            <a:xfrm>
              <a:off x="5844543" y="4506232"/>
              <a:ext cx="1830" cy="163"/>
            </a:xfrm>
            <a:custGeom>
              <a:avLst/>
              <a:gdLst/>
              <a:ahLst/>
              <a:cxnLst/>
              <a:rect l="l" t="t" r="r" b="b"/>
              <a:pathLst>
                <a:path w="45" h="4" extrusionOk="0">
                  <a:moveTo>
                    <a:pt x="45" y="4"/>
                  </a:moveTo>
                  <a:lnTo>
                    <a:pt x="45" y="4"/>
                  </a:lnTo>
                  <a:cubicBezTo>
                    <a:pt x="31" y="4"/>
                    <a:pt x="14" y="4"/>
                    <a:pt x="0" y="1"/>
                  </a:cubicBezTo>
                  <a:cubicBezTo>
                    <a:pt x="14" y="4"/>
                    <a:pt x="31" y="4"/>
                    <a:pt x="45" y="4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87;p81">
              <a:extLst>
                <a:ext uri="{FF2B5EF4-FFF2-40B4-BE49-F238E27FC236}">
                  <a16:creationId xmlns:a16="http://schemas.microsoft.com/office/drawing/2014/main" id="{EAF0FDC1-B068-4C57-B64C-E90C4F080D1F}"/>
                </a:ext>
              </a:extLst>
            </p:cNvPr>
            <p:cNvSpPr/>
            <p:nvPr/>
          </p:nvSpPr>
          <p:spPr>
            <a:xfrm>
              <a:off x="5805872" y="4502735"/>
              <a:ext cx="3375" cy="325"/>
            </a:xfrm>
            <a:custGeom>
              <a:avLst/>
              <a:gdLst/>
              <a:ahLst/>
              <a:cxnLst/>
              <a:rect l="l" t="t" r="r" b="b"/>
              <a:pathLst>
                <a:path w="83" h="8" extrusionOk="0">
                  <a:moveTo>
                    <a:pt x="0" y="1"/>
                  </a:moveTo>
                  <a:cubicBezTo>
                    <a:pt x="27" y="4"/>
                    <a:pt x="55" y="8"/>
                    <a:pt x="83" y="8"/>
                  </a:cubicBezTo>
                  <a:cubicBezTo>
                    <a:pt x="55" y="8"/>
                    <a:pt x="27" y="4"/>
                    <a:pt x="0" y="1"/>
                  </a:cubicBezTo>
                  <a:close/>
                </a:path>
              </a:pathLst>
            </a:custGeom>
            <a:solidFill>
              <a:srgbClr val="0B3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88;p81">
              <a:extLst>
                <a:ext uri="{FF2B5EF4-FFF2-40B4-BE49-F238E27FC236}">
                  <a16:creationId xmlns:a16="http://schemas.microsoft.com/office/drawing/2014/main" id="{49530240-29DF-4DA5-947B-AECFAC9D163E}"/>
                </a:ext>
              </a:extLst>
            </p:cNvPr>
            <p:cNvSpPr/>
            <p:nvPr/>
          </p:nvSpPr>
          <p:spPr>
            <a:xfrm>
              <a:off x="5774439" y="4499278"/>
              <a:ext cx="402925" cy="644215"/>
            </a:xfrm>
            <a:custGeom>
              <a:avLst/>
              <a:gdLst/>
              <a:ahLst/>
              <a:cxnLst/>
              <a:rect l="l" t="t" r="r" b="b"/>
              <a:pathLst>
                <a:path w="9909" h="15842" extrusionOk="0">
                  <a:moveTo>
                    <a:pt x="55" y="0"/>
                  </a:moveTo>
                  <a:cubicBezTo>
                    <a:pt x="0" y="550"/>
                    <a:pt x="93" y="2287"/>
                    <a:pt x="285" y="4755"/>
                  </a:cubicBezTo>
                  <a:cubicBezTo>
                    <a:pt x="374" y="5895"/>
                    <a:pt x="481" y="7186"/>
                    <a:pt x="605" y="8590"/>
                  </a:cubicBezTo>
                  <a:cubicBezTo>
                    <a:pt x="800" y="10794"/>
                    <a:pt x="1034" y="13270"/>
                    <a:pt x="1285" y="15841"/>
                  </a:cubicBezTo>
                  <a:lnTo>
                    <a:pt x="9909" y="15841"/>
                  </a:lnTo>
                  <a:cubicBezTo>
                    <a:pt x="8783" y="10630"/>
                    <a:pt x="7863" y="5377"/>
                    <a:pt x="7159" y="100"/>
                  </a:cubicBezTo>
                  <a:cubicBezTo>
                    <a:pt x="6170" y="207"/>
                    <a:pt x="5142" y="265"/>
                    <a:pt x="4074" y="265"/>
                  </a:cubicBezTo>
                  <a:cubicBezTo>
                    <a:pt x="3537" y="265"/>
                    <a:pt x="2991" y="250"/>
                    <a:pt x="2434" y="220"/>
                  </a:cubicBezTo>
                  <a:cubicBezTo>
                    <a:pt x="2215" y="210"/>
                    <a:pt x="1992" y="192"/>
                    <a:pt x="1769" y="175"/>
                  </a:cubicBezTo>
                  <a:cubicBezTo>
                    <a:pt x="1755" y="175"/>
                    <a:pt x="1738" y="175"/>
                    <a:pt x="1724" y="172"/>
                  </a:cubicBezTo>
                  <a:cubicBezTo>
                    <a:pt x="1707" y="172"/>
                    <a:pt x="1693" y="172"/>
                    <a:pt x="1680" y="168"/>
                  </a:cubicBezTo>
                  <a:cubicBezTo>
                    <a:pt x="1577" y="162"/>
                    <a:pt x="1474" y="154"/>
                    <a:pt x="1371" y="144"/>
                  </a:cubicBezTo>
                  <a:cubicBezTo>
                    <a:pt x="1319" y="141"/>
                    <a:pt x="1268" y="134"/>
                    <a:pt x="1216" y="130"/>
                  </a:cubicBezTo>
                  <a:cubicBezTo>
                    <a:pt x="1171" y="127"/>
                    <a:pt x="1123" y="121"/>
                    <a:pt x="1075" y="117"/>
                  </a:cubicBezTo>
                  <a:cubicBezTo>
                    <a:pt x="1003" y="110"/>
                    <a:pt x="931" y="103"/>
                    <a:pt x="856" y="93"/>
                  </a:cubicBezTo>
                  <a:cubicBezTo>
                    <a:pt x="828" y="93"/>
                    <a:pt x="800" y="89"/>
                    <a:pt x="773" y="86"/>
                  </a:cubicBezTo>
                  <a:cubicBezTo>
                    <a:pt x="670" y="76"/>
                    <a:pt x="570" y="62"/>
                    <a:pt x="467" y="51"/>
                  </a:cubicBezTo>
                  <a:cubicBezTo>
                    <a:pt x="436" y="48"/>
                    <a:pt x="409" y="45"/>
                    <a:pt x="382" y="41"/>
                  </a:cubicBezTo>
                  <a:cubicBezTo>
                    <a:pt x="275" y="27"/>
                    <a:pt x="165" y="14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89;p81">
              <a:extLst>
                <a:ext uri="{FF2B5EF4-FFF2-40B4-BE49-F238E27FC236}">
                  <a16:creationId xmlns:a16="http://schemas.microsoft.com/office/drawing/2014/main" id="{E07300FF-4919-4578-A69F-4CC7A60886EA}"/>
                </a:ext>
              </a:extLst>
            </p:cNvPr>
            <p:cNvSpPr/>
            <p:nvPr/>
          </p:nvSpPr>
          <p:spPr>
            <a:xfrm>
              <a:off x="6774306" y="4147989"/>
              <a:ext cx="163" cy="163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1" y="4"/>
                  </a:moveTo>
                  <a:lnTo>
                    <a:pt x="4" y="0"/>
                  </a:ln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90;p81">
              <a:extLst>
                <a:ext uri="{FF2B5EF4-FFF2-40B4-BE49-F238E27FC236}">
                  <a16:creationId xmlns:a16="http://schemas.microsoft.com/office/drawing/2014/main" id="{098E171A-142D-4B7C-A715-6C4414E318D3}"/>
                </a:ext>
              </a:extLst>
            </p:cNvPr>
            <p:cNvSpPr/>
            <p:nvPr/>
          </p:nvSpPr>
          <p:spPr>
            <a:xfrm>
              <a:off x="6194774" y="2837141"/>
              <a:ext cx="1277819" cy="1858634"/>
            </a:xfrm>
            <a:custGeom>
              <a:avLst/>
              <a:gdLst/>
              <a:ahLst/>
              <a:cxnLst/>
              <a:rect l="l" t="t" r="r" b="b"/>
              <a:pathLst>
                <a:path w="31425" h="45706" extrusionOk="0">
                  <a:moveTo>
                    <a:pt x="21524" y="0"/>
                  </a:moveTo>
                  <a:cubicBezTo>
                    <a:pt x="21195" y="0"/>
                    <a:pt x="20848" y="146"/>
                    <a:pt x="20648" y="448"/>
                  </a:cubicBezTo>
                  <a:lnTo>
                    <a:pt x="15029" y="7534"/>
                  </a:lnTo>
                  <a:cubicBezTo>
                    <a:pt x="13621" y="9309"/>
                    <a:pt x="11901" y="10820"/>
                    <a:pt x="9927" y="11935"/>
                  </a:cubicBezTo>
                  <a:cubicBezTo>
                    <a:pt x="9683" y="12073"/>
                    <a:pt x="9456" y="12190"/>
                    <a:pt x="9250" y="12282"/>
                  </a:cubicBezTo>
                  <a:cubicBezTo>
                    <a:pt x="9141" y="10888"/>
                    <a:pt x="8924" y="8386"/>
                    <a:pt x="8629" y="6525"/>
                  </a:cubicBezTo>
                  <a:cubicBezTo>
                    <a:pt x="8360" y="4818"/>
                    <a:pt x="7713" y="4458"/>
                    <a:pt x="7234" y="4458"/>
                  </a:cubicBezTo>
                  <a:cubicBezTo>
                    <a:pt x="6948" y="4458"/>
                    <a:pt x="6721" y="4586"/>
                    <a:pt x="6669" y="4633"/>
                  </a:cubicBezTo>
                  <a:cubicBezTo>
                    <a:pt x="6610" y="4687"/>
                    <a:pt x="6414" y="6356"/>
                    <a:pt x="6208" y="8269"/>
                  </a:cubicBezTo>
                  <a:cubicBezTo>
                    <a:pt x="5817" y="11894"/>
                    <a:pt x="5738" y="15551"/>
                    <a:pt x="5968" y="19194"/>
                  </a:cubicBezTo>
                  <a:cubicBezTo>
                    <a:pt x="6040" y="20343"/>
                    <a:pt x="6102" y="21233"/>
                    <a:pt x="6130" y="21288"/>
                  </a:cubicBezTo>
                  <a:cubicBezTo>
                    <a:pt x="4876" y="25239"/>
                    <a:pt x="1" y="44885"/>
                    <a:pt x="1" y="44885"/>
                  </a:cubicBezTo>
                  <a:lnTo>
                    <a:pt x="8746" y="45706"/>
                  </a:lnTo>
                  <a:lnTo>
                    <a:pt x="11955" y="25250"/>
                  </a:lnTo>
                  <a:cubicBezTo>
                    <a:pt x="11955" y="25250"/>
                    <a:pt x="17339" y="21882"/>
                    <a:pt x="19547" y="19901"/>
                  </a:cubicBezTo>
                  <a:cubicBezTo>
                    <a:pt x="22990" y="18647"/>
                    <a:pt x="30042" y="16738"/>
                    <a:pt x="30760" y="16282"/>
                  </a:cubicBezTo>
                  <a:cubicBezTo>
                    <a:pt x="31424" y="15857"/>
                    <a:pt x="31302" y="14894"/>
                    <a:pt x="30562" y="14894"/>
                  </a:cubicBezTo>
                  <a:cubicBezTo>
                    <a:pt x="30434" y="14894"/>
                    <a:pt x="30288" y="14922"/>
                    <a:pt x="30124" y="14987"/>
                  </a:cubicBezTo>
                  <a:cubicBezTo>
                    <a:pt x="29149" y="15375"/>
                    <a:pt x="22074" y="16687"/>
                    <a:pt x="20405" y="16993"/>
                  </a:cubicBezTo>
                  <a:cubicBezTo>
                    <a:pt x="20347" y="16676"/>
                    <a:pt x="20274" y="16337"/>
                    <a:pt x="20185" y="15987"/>
                  </a:cubicBezTo>
                  <a:lnTo>
                    <a:pt x="29140" y="8619"/>
                  </a:lnTo>
                  <a:cubicBezTo>
                    <a:pt x="29140" y="8619"/>
                    <a:pt x="30276" y="7524"/>
                    <a:pt x="30015" y="7081"/>
                  </a:cubicBezTo>
                  <a:cubicBezTo>
                    <a:pt x="29828" y="6765"/>
                    <a:pt x="29537" y="6622"/>
                    <a:pt x="29199" y="6622"/>
                  </a:cubicBezTo>
                  <a:cubicBezTo>
                    <a:pt x="28793" y="6622"/>
                    <a:pt x="28320" y="6829"/>
                    <a:pt x="27879" y="7191"/>
                  </a:cubicBezTo>
                  <a:cubicBezTo>
                    <a:pt x="27165" y="7777"/>
                    <a:pt x="21109" y="12303"/>
                    <a:pt x="19355" y="13329"/>
                  </a:cubicBezTo>
                  <a:cubicBezTo>
                    <a:pt x="19244" y="13041"/>
                    <a:pt x="19138" y="12767"/>
                    <a:pt x="19028" y="12505"/>
                  </a:cubicBezTo>
                  <a:lnTo>
                    <a:pt x="26925" y="3854"/>
                  </a:lnTo>
                  <a:cubicBezTo>
                    <a:pt x="26925" y="3854"/>
                    <a:pt x="27498" y="3068"/>
                    <a:pt x="26804" y="2426"/>
                  </a:cubicBezTo>
                  <a:cubicBezTo>
                    <a:pt x="26653" y="2285"/>
                    <a:pt x="26481" y="2230"/>
                    <a:pt x="26303" y="2230"/>
                  </a:cubicBezTo>
                  <a:cubicBezTo>
                    <a:pt x="25669" y="2230"/>
                    <a:pt x="24971" y="2930"/>
                    <a:pt x="24971" y="2930"/>
                  </a:cubicBezTo>
                  <a:cubicBezTo>
                    <a:pt x="24971" y="2930"/>
                    <a:pt x="20185" y="8045"/>
                    <a:pt x="17219" y="10439"/>
                  </a:cubicBezTo>
                  <a:cubicBezTo>
                    <a:pt x="16907" y="10301"/>
                    <a:pt x="16907" y="10301"/>
                    <a:pt x="16371" y="10167"/>
                  </a:cubicBezTo>
                  <a:cubicBezTo>
                    <a:pt x="17744" y="7232"/>
                    <a:pt x="22317" y="1532"/>
                    <a:pt x="22369" y="819"/>
                  </a:cubicBezTo>
                  <a:cubicBezTo>
                    <a:pt x="22409" y="282"/>
                    <a:pt x="21982" y="0"/>
                    <a:pt x="21524" y="0"/>
                  </a:cubicBezTo>
                  <a:close/>
                </a:path>
              </a:pathLst>
            </a:custGeom>
            <a:solidFill>
              <a:srgbClr val="FCB2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91;p81">
              <a:extLst>
                <a:ext uri="{FF2B5EF4-FFF2-40B4-BE49-F238E27FC236}">
                  <a16:creationId xmlns:a16="http://schemas.microsoft.com/office/drawing/2014/main" id="{0824CFF1-5C0F-4287-8B07-053AE7855FB7}"/>
                </a:ext>
              </a:extLst>
            </p:cNvPr>
            <p:cNvSpPr/>
            <p:nvPr/>
          </p:nvSpPr>
          <p:spPr>
            <a:xfrm>
              <a:off x="6427774" y="3464402"/>
              <a:ext cx="14029" cy="216663"/>
            </a:xfrm>
            <a:custGeom>
              <a:avLst/>
              <a:gdLst/>
              <a:ahLst/>
              <a:cxnLst/>
              <a:rect l="l" t="t" r="r" b="b"/>
              <a:pathLst>
                <a:path w="345" h="5328" extrusionOk="0">
                  <a:moveTo>
                    <a:pt x="1" y="0"/>
                  </a:moveTo>
                  <a:cubicBezTo>
                    <a:pt x="85" y="1241"/>
                    <a:pt x="183" y="2946"/>
                    <a:pt x="265" y="4199"/>
                  </a:cubicBezTo>
                  <a:lnTo>
                    <a:pt x="265" y="4199"/>
                  </a:lnTo>
                  <a:cubicBezTo>
                    <a:pt x="256" y="4061"/>
                    <a:pt x="247" y="3917"/>
                    <a:pt x="238" y="3770"/>
                  </a:cubicBezTo>
                  <a:cubicBezTo>
                    <a:pt x="169" y="2678"/>
                    <a:pt x="128" y="1582"/>
                    <a:pt x="115" y="487"/>
                  </a:cubicBezTo>
                  <a:cubicBezTo>
                    <a:pt x="77" y="326"/>
                    <a:pt x="39" y="161"/>
                    <a:pt x="1" y="0"/>
                  </a:cubicBezTo>
                  <a:close/>
                  <a:moveTo>
                    <a:pt x="265" y="4199"/>
                  </a:moveTo>
                  <a:lnTo>
                    <a:pt x="265" y="4199"/>
                  </a:lnTo>
                  <a:cubicBezTo>
                    <a:pt x="293" y="4647"/>
                    <a:pt x="321" y="5037"/>
                    <a:pt x="345" y="5328"/>
                  </a:cubicBezTo>
                  <a:cubicBezTo>
                    <a:pt x="321" y="5038"/>
                    <a:pt x="294" y="4647"/>
                    <a:pt x="265" y="4199"/>
                  </a:cubicBezTo>
                  <a:close/>
                </a:path>
              </a:pathLst>
            </a:custGeom>
            <a:solidFill>
              <a:srgbClr val="F8C6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2;p81">
              <a:extLst>
                <a:ext uri="{FF2B5EF4-FFF2-40B4-BE49-F238E27FC236}">
                  <a16:creationId xmlns:a16="http://schemas.microsoft.com/office/drawing/2014/main" id="{AC1FDF4C-A28E-4930-A213-49CB46ECC338}"/>
                </a:ext>
              </a:extLst>
            </p:cNvPr>
            <p:cNvSpPr/>
            <p:nvPr/>
          </p:nvSpPr>
          <p:spPr>
            <a:xfrm>
              <a:off x="6248287" y="4445515"/>
              <a:ext cx="854" cy="3091"/>
            </a:xfrm>
            <a:custGeom>
              <a:avLst/>
              <a:gdLst/>
              <a:ahLst/>
              <a:cxnLst/>
              <a:rect l="l" t="t" r="r" b="b"/>
              <a:pathLst>
                <a:path w="21" h="76" extrusionOk="0">
                  <a:moveTo>
                    <a:pt x="21" y="1"/>
                  </a:moveTo>
                  <a:cubicBezTo>
                    <a:pt x="21" y="1"/>
                    <a:pt x="17" y="4"/>
                    <a:pt x="17" y="7"/>
                  </a:cubicBezTo>
                  <a:cubicBezTo>
                    <a:pt x="17" y="4"/>
                    <a:pt x="21" y="4"/>
                    <a:pt x="21" y="1"/>
                  </a:cubicBezTo>
                  <a:close/>
                  <a:moveTo>
                    <a:pt x="10" y="42"/>
                  </a:moveTo>
                  <a:cubicBezTo>
                    <a:pt x="7" y="52"/>
                    <a:pt x="3" y="62"/>
                    <a:pt x="0" y="76"/>
                  </a:cubicBezTo>
                  <a:cubicBezTo>
                    <a:pt x="3" y="66"/>
                    <a:pt x="7" y="52"/>
                    <a:pt x="10" y="42"/>
                  </a:cubicBezTo>
                  <a:close/>
                </a:path>
              </a:pathLst>
            </a:custGeom>
            <a:solidFill>
              <a:srgbClr val="7A5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93;p81">
              <a:extLst>
                <a:ext uri="{FF2B5EF4-FFF2-40B4-BE49-F238E27FC236}">
                  <a16:creationId xmlns:a16="http://schemas.microsoft.com/office/drawing/2014/main" id="{65A243A8-8A9D-42B5-850D-A370C95ABCBA}"/>
                </a:ext>
              </a:extLst>
            </p:cNvPr>
            <p:cNvSpPr/>
            <p:nvPr/>
          </p:nvSpPr>
          <p:spPr>
            <a:xfrm>
              <a:off x="6243123" y="3484208"/>
              <a:ext cx="298747" cy="984988"/>
            </a:xfrm>
            <a:custGeom>
              <a:avLst/>
              <a:gdLst/>
              <a:ahLst/>
              <a:cxnLst/>
              <a:rect l="l" t="t" r="r" b="b"/>
              <a:pathLst>
                <a:path w="7347" h="24222" extrusionOk="0">
                  <a:moveTo>
                    <a:pt x="4656" y="0"/>
                  </a:moveTo>
                  <a:lnTo>
                    <a:pt x="4656" y="0"/>
                  </a:lnTo>
                  <a:cubicBezTo>
                    <a:pt x="4669" y="1095"/>
                    <a:pt x="4710" y="2191"/>
                    <a:pt x="4779" y="3283"/>
                  </a:cubicBezTo>
                  <a:cubicBezTo>
                    <a:pt x="4817" y="3911"/>
                    <a:pt x="4854" y="4460"/>
                    <a:pt x="4886" y="4841"/>
                  </a:cubicBezTo>
                  <a:lnTo>
                    <a:pt x="4886" y="4844"/>
                  </a:lnTo>
                  <a:lnTo>
                    <a:pt x="4886" y="4869"/>
                  </a:lnTo>
                  <a:lnTo>
                    <a:pt x="4886" y="4872"/>
                  </a:lnTo>
                  <a:lnTo>
                    <a:pt x="4886" y="4879"/>
                  </a:lnTo>
                  <a:cubicBezTo>
                    <a:pt x="4886" y="4879"/>
                    <a:pt x="4889" y="4879"/>
                    <a:pt x="4889" y="4882"/>
                  </a:cubicBezTo>
                  <a:lnTo>
                    <a:pt x="4889" y="4885"/>
                  </a:lnTo>
                  <a:lnTo>
                    <a:pt x="4889" y="4890"/>
                  </a:lnTo>
                  <a:lnTo>
                    <a:pt x="4889" y="4896"/>
                  </a:lnTo>
                  <a:lnTo>
                    <a:pt x="4889" y="4913"/>
                  </a:lnTo>
                  <a:cubicBezTo>
                    <a:pt x="4889" y="4917"/>
                    <a:pt x="4889" y="4923"/>
                    <a:pt x="4892" y="4927"/>
                  </a:cubicBezTo>
                  <a:cubicBezTo>
                    <a:pt x="4913" y="5191"/>
                    <a:pt x="4930" y="5356"/>
                    <a:pt x="4941" y="5377"/>
                  </a:cubicBezTo>
                  <a:cubicBezTo>
                    <a:pt x="4879" y="5583"/>
                    <a:pt x="4803" y="5830"/>
                    <a:pt x="4721" y="6112"/>
                  </a:cubicBezTo>
                  <a:cubicBezTo>
                    <a:pt x="4721" y="6115"/>
                    <a:pt x="4717" y="6115"/>
                    <a:pt x="4717" y="6115"/>
                  </a:cubicBezTo>
                  <a:lnTo>
                    <a:pt x="4717" y="6118"/>
                  </a:lnTo>
                  <a:lnTo>
                    <a:pt x="4717" y="6121"/>
                  </a:lnTo>
                  <a:cubicBezTo>
                    <a:pt x="4717" y="6126"/>
                    <a:pt x="4714" y="6126"/>
                    <a:pt x="4714" y="6129"/>
                  </a:cubicBezTo>
                  <a:lnTo>
                    <a:pt x="4714" y="6132"/>
                  </a:lnTo>
                  <a:cubicBezTo>
                    <a:pt x="4714" y="6135"/>
                    <a:pt x="4710" y="6139"/>
                    <a:pt x="4710" y="6139"/>
                  </a:cubicBezTo>
                  <a:lnTo>
                    <a:pt x="4710" y="6142"/>
                  </a:lnTo>
                  <a:cubicBezTo>
                    <a:pt x="4710" y="6146"/>
                    <a:pt x="4707" y="6149"/>
                    <a:pt x="4707" y="6153"/>
                  </a:cubicBezTo>
                  <a:lnTo>
                    <a:pt x="4707" y="6156"/>
                  </a:lnTo>
                  <a:cubicBezTo>
                    <a:pt x="4092" y="8264"/>
                    <a:pt x="3018" y="12357"/>
                    <a:pt x="1957" y="16504"/>
                  </a:cubicBezTo>
                  <a:cubicBezTo>
                    <a:pt x="1322" y="18980"/>
                    <a:pt x="690" y="21476"/>
                    <a:pt x="162" y="23573"/>
                  </a:cubicBezTo>
                  <a:lnTo>
                    <a:pt x="162" y="23577"/>
                  </a:lnTo>
                  <a:lnTo>
                    <a:pt x="162" y="23583"/>
                  </a:lnTo>
                  <a:cubicBezTo>
                    <a:pt x="162" y="23583"/>
                    <a:pt x="158" y="23587"/>
                    <a:pt x="158" y="23590"/>
                  </a:cubicBezTo>
                  <a:cubicBezTo>
                    <a:pt x="154" y="23604"/>
                    <a:pt x="151" y="23615"/>
                    <a:pt x="151" y="23628"/>
                  </a:cubicBezTo>
                  <a:lnTo>
                    <a:pt x="148" y="23628"/>
                  </a:lnTo>
                  <a:lnTo>
                    <a:pt x="148" y="23639"/>
                  </a:lnTo>
                  <a:cubicBezTo>
                    <a:pt x="148" y="23639"/>
                    <a:pt x="144" y="23642"/>
                    <a:pt x="144" y="23645"/>
                  </a:cubicBezTo>
                  <a:cubicBezTo>
                    <a:pt x="141" y="23656"/>
                    <a:pt x="141" y="23666"/>
                    <a:pt x="137" y="23680"/>
                  </a:cubicBezTo>
                  <a:cubicBezTo>
                    <a:pt x="134" y="23690"/>
                    <a:pt x="130" y="23700"/>
                    <a:pt x="127" y="23714"/>
                  </a:cubicBezTo>
                  <a:lnTo>
                    <a:pt x="127" y="23718"/>
                  </a:lnTo>
                  <a:cubicBezTo>
                    <a:pt x="113" y="23765"/>
                    <a:pt x="103" y="23813"/>
                    <a:pt x="89" y="23862"/>
                  </a:cubicBezTo>
                  <a:lnTo>
                    <a:pt x="89" y="23865"/>
                  </a:lnTo>
                  <a:lnTo>
                    <a:pt x="89" y="23872"/>
                  </a:lnTo>
                  <a:cubicBezTo>
                    <a:pt x="86" y="23875"/>
                    <a:pt x="86" y="23878"/>
                    <a:pt x="86" y="23878"/>
                  </a:cubicBezTo>
                  <a:cubicBezTo>
                    <a:pt x="59" y="23995"/>
                    <a:pt x="27" y="24109"/>
                    <a:pt x="0" y="24222"/>
                  </a:cubicBezTo>
                  <a:cubicBezTo>
                    <a:pt x="618" y="24054"/>
                    <a:pt x="1212" y="23868"/>
                    <a:pt x="1789" y="23669"/>
                  </a:cubicBezTo>
                  <a:cubicBezTo>
                    <a:pt x="2537" y="20641"/>
                    <a:pt x="3155" y="17575"/>
                    <a:pt x="3852" y="14547"/>
                  </a:cubicBezTo>
                  <a:cubicBezTo>
                    <a:pt x="4309" y="12549"/>
                    <a:pt x="4755" y="10537"/>
                    <a:pt x="5373" y="8583"/>
                  </a:cubicBezTo>
                  <a:cubicBezTo>
                    <a:pt x="5627" y="7777"/>
                    <a:pt x="7347" y="7344"/>
                    <a:pt x="6898" y="6644"/>
                  </a:cubicBezTo>
                  <a:cubicBezTo>
                    <a:pt x="6331" y="5758"/>
                    <a:pt x="5538" y="4457"/>
                    <a:pt x="5250" y="2846"/>
                  </a:cubicBezTo>
                  <a:cubicBezTo>
                    <a:pt x="5074" y="1868"/>
                    <a:pt x="4865" y="930"/>
                    <a:pt x="4656" y="0"/>
                  </a:cubicBezTo>
                  <a:close/>
                </a:path>
              </a:pathLst>
            </a:custGeom>
            <a:solidFill>
              <a:srgbClr val="F79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594;p81">
              <a:extLst>
                <a:ext uri="{FF2B5EF4-FFF2-40B4-BE49-F238E27FC236}">
                  <a16:creationId xmlns:a16="http://schemas.microsoft.com/office/drawing/2014/main" id="{FE8335DF-D7F8-4427-A4EF-E4EE35B39544}"/>
                </a:ext>
              </a:extLst>
            </p:cNvPr>
            <p:cNvSpPr/>
            <p:nvPr/>
          </p:nvSpPr>
          <p:spPr>
            <a:xfrm>
              <a:off x="6576561" y="3381806"/>
              <a:ext cx="143742" cy="350085"/>
            </a:xfrm>
            <a:custGeom>
              <a:avLst/>
              <a:gdLst/>
              <a:ahLst/>
              <a:cxnLst/>
              <a:rect l="l" t="t" r="r" b="b"/>
              <a:pathLst>
                <a:path w="3535" h="8609" extrusionOk="0">
                  <a:moveTo>
                    <a:pt x="132" y="0"/>
                  </a:moveTo>
                  <a:cubicBezTo>
                    <a:pt x="39" y="0"/>
                    <a:pt x="1" y="109"/>
                    <a:pt x="67" y="407"/>
                  </a:cubicBezTo>
                  <a:cubicBezTo>
                    <a:pt x="273" y="1317"/>
                    <a:pt x="696" y="2147"/>
                    <a:pt x="840" y="3092"/>
                  </a:cubicBezTo>
                  <a:cubicBezTo>
                    <a:pt x="1111" y="4870"/>
                    <a:pt x="1015" y="6940"/>
                    <a:pt x="276" y="8609"/>
                  </a:cubicBezTo>
                  <a:cubicBezTo>
                    <a:pt x="750" y="7538"/>
                    <a:pt x="1674" y="6741"/>
                    <a:pt x="2371" y="5801"/>
                  </a:cubicBezTo>
                  <a:cubicBezTo>
                    <a:pt x="3068" y="4860"/>
                    <a:pt x="3535" y="3555"/>
                    <a:pt x="2962" y="2535"/>
                  </a:cubicBezTo>
                  <a:cubicBezTo>
                    <a:pt x="2505" y="1732"/>
                    <a:pt x="1595" y="1351"/>
                    <a:pt x="974" y="702"/>
                  </a:cubicBezTo>
                  <a:cubicBezTo>
                    <a:pt x="766" y="486"/>
                    <a:pt x="328" y="0"/>
                    <a:pt x="132" y="0"/>
                  </a:cubicBez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595;p81">
              <a:extLst>
                <a:ext uri="{FF2B5EF4-FFF2-40B4-BE49-F238E27FC236}">
                  <a16:creationId xmlns:a16="http://schemas.microsoft.com/office/drawing/2014/main" id="{D41258E4-E6C4-4D34-8DC5-60A160D092B1}"/>
                </a:ext>
              </a:extLst>
            </p:cNvPr>
            <p:cNvSpPr/>
            <p:nvPr/>
          </p:nvSpPr>
          <p:spPr>
            <a:xfrm>
              <a:off x="6917806" y="3431543"/>
              <a:ext cx="120971" cy="225528"/>
            </a:xfrm>
            <a:custGeom>
              <a:avLst/>
              <a:gdLst/>
              <a:ahLst/>
              <a:cxnLst/>
              <a:rect l="l" t="t" r="r" b="b"/>
              <a:pathLst>
                <a:path w="2975" h="5546" extrusionOk="0">
                  <a:moveTo>
                    <a:pt x="86" y="1"/>
                  </a:moveTo>
                  <a:cubicBezTo>
                    <a:pt x="1" y="643"/>
                    <a:pt x="194" y="1292"/>
                    <a:pt x="433" y="1892"/>
                  </a:cubicBezTo>
                  <a:cubicBezTo>
                    <a:pt x="674" y="2493"/>
                    <a:pt x="966" y="3081"/>
                    <a:pt x="1089" y="3716"/>
                  </a:cubicBezTo>
                  <a:cubicBezTo>
                    <a:pt x="1216" y="4351"/>
                    <a:pt x="1141" y="5014"/>
                    <a:pt x="760" y="5546"/>
                  </a:cubicBezTo>
                  <a:cubicBezTo>
                    <a:pt x="2975" y="4540"/>
                    <a:pt x="1045" y="1347"/>
                    <a:pt x="86" y="1"/>
                  </a:cubicBez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596;p81">
              <a:extLst>
                <a:ext uri="{FF2B5EF4-FFF2-40B4-BE49-F238E27FC236}">
                  <a16:creationId xmlns:a16="http://schemas.microsoft.com/office/drawing/2014/main" id="{F072839B-10C0-4A2C-B051-D05D3F08E162}"/>
                </a:ext>
              </a:extLst>
            </p:cNvPr>
            <p:cNvSpPr/>
            <p:nvPr/>
          </p:nvSpPr>
          <p:spPr>
            <a:xfrm>
              <a:off x="6532645" y="3471356"/>
              <a:ext cx="930358" cy="1224464"/>
            </a:xfrm>
            <a:custGeom>
              <a:avLst/>
              <a:gdLst/>
              <a:ahLst/>
              <a:cxnLst/>
              <a:rect l="l" t="t" r="r" b="b"/>
              <a:pathLst>
                <a:path w="22880" h="30111" extrusionOk="0">
                  <a:moveTo>
                    <a:pt x="22880" y="0"/>
                  </a:moveTo>
                  <a:lnTo>
                    <a:pt x="11636" y="3241"/>
                  </a:lnTo>
                  <a:lnTo>
                    <a:pt x="4364" y="7790"/>
                  </a:lnTo>
                  <a:cubicBezTo>
                    <a:pt x="4022" y="8006"/>
                    <a:pt x="3637" y="8111"/>
                    <a:pt x="3253" y="8111"/>
                  </a:cubicBezTo>
                  <a:cubicBezTo>
                    <a:pt x="2750" y="8111"/>
                    <a:pt x="2250" y="7930"/>
                    <a:pt x="1854" y="7578"/>
                  </a:cubicBezTo>
                  <a:lnTo>
                    <a:pt x="1597" y="7348"/>
                  </a:lnTo>
                  <a:lnTo>
                    <a:pt x="1597" y="7348"/>
                  </a:lnTo>
                  <a:lnTo>
                    <a:pt x="2840" y="9597"/>
                  </a:lnTo>
                  <a:lnTo>
                    <a:pt x="0" y="29056"/>
                  </a:lnTo>
                  <a:lnTo>
                    <a:pt x="437" y="30111"/>
                  </a:lnTo>
                  <a:lnTo>
                    <a:pt x="3646" y="9655"/>
                  </a:lnTo>
                  <a:cubicBezTo>
                    <a:pt x="3646" y="9655"/>
                    <a:pt x="9030" y="6287"/>
                    <a:pt x="11238" y="4306"/>
                  </a:cubicBezTo>
                  <a:cubicBezTo>
                    <a:pt x="14681" y="3052"/>
                    <a:pt x="21733" y="1143"/>
                    <a:pt x="22451" y="687"/>
                  </a:cubicBezTo>
                  <a:cubicBezTo>
                    <a:pt x="22722" y="512"/>
                    <a:pt x="22859" y="251"/>
                    <a:pt x="22880" y="0"/>
                  </a:cubicBezTo>
                  <a:close/>
                </a:path>
              </a:pathLst>
            </a:custGeom>
            <a:solidFill>
              <a:srgbClr val="F18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597;p81">
              <a:extLst>
                <a:ext uri="{FF2B5EF4-FFF2-40B4-BE49-F238E27FC236}">
                  <a16:creationId xmlns:a16="http://schemas.microsoft.com/office/drawing/2014/main" id="{1F0F1504-D233-4EED-9798-0925ED7F6318}"/>
                </a:ext>
              </a:extLst>
            </p:cNvPr>
            <p:cNvSpPr/>
            <p:nvPr/>
          </p:nvSpPr>
          <p:spPr>
            <a:xfrm>
              <a:off x="6065384" y="4148233"/>
              <a:ext cx="708951" cy="355087"/>
            </a:xfrm>
            <a:custGeom>
              <a:avLst/>
              <a:gdLst/>
              <a:ahLst/>
              <a:cxnLst/>
              <a:rect l="l" t="t" r="r" b="b"/>
              <a:pathLst>
                <a:path w="17435" h="8732" extrusionOk="0">
                  <a:moveTo>
                    <a:pt x="17435" y="1"/>
                  </a:moveTo>
                  <a:cubicBezTo>
                    <a:pt x="17346" y="106"/>
                    <a:pt x="16690" y="877"/>
                    <a:pt x="15495" y="1924"/>
                  </a:cubicBezTo>
                  <a:lnTo>
                    <a:pt x="15495" y="1924"/>
                  </a:lnTo>
                  <a:cubicBezTo>
                    <a:pt x="16689" y="878"/>
                    <a:pt x="17345" y="108"/>
                    <a:pt x="17435" y="1"/>
                  </a:cubicBezTo>
                  <a:close/>
                  <a:moveTo>
                    <a:pt x="15495" y="1924"/>
                  </a:moveTo>
                  <a:lnTo>
                    <a:pt x="15495" y="1924"/>
                  </a:lnTo>
                  <a:cubicBezTo>
                    <a:pt x="12854" y="4240"/>
                    <a:pt x="7582" y="7908"/>
                    <a:pt x="1" y="8729"/>
                  </a:cubicBezTo>
                  <a:lnTo>
                    <a:pt x="4" y="8732"/>
                  </a:lnTo>
                  <a:cubicBezTo>
                    <a:pt x="7585" y="7912"/>
                    <a:pt x="12855" y="4241"/>
                    <a:pt x="15495" y="1924"/>
                  </a:cubicBezTo>
                  <a:close/>
                </a:path>
              </a:pathLst>
            </a:custGeom>
            <a:solidFill>
              <a:srgbClr val="156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598;p81">
              <a:extLst>
                <a:ext uri="{FF2B5EF4-FFF2-40B4-BE49-F238E27FC236}">
                  <a16:creationId xmlns:a16="http://schemas.microsoft.com/office/drawing/2014/main" id="{6764BD72-1FB3-481A-A76E-E70956B7D762}"/>
                </a:ext>
              </a:extLst>
            </p:cNvPr>
            <p:cNvSpPr/>
            <p:nvPr/>
          </p:nvSpPr>
          <p:spPr>
            <a:xfrm>
              <a:off x="6065547" y="4147664"/>
              <a:ext cx="709195" cy="995805"/>
            </a:xfrm>
            <a:custGeom>
              <a:avLst/>
              <a:gdLst/>
              <a:ahLst/>
              <a:cxnLst/>
              <a:rect l="l" t="t" r="r" b="b"/>
              <a:pathLst>
                <a:path w="17441" h="24488" extrusionOk="0">
                  <a:moveTo>
                    <a:pt x="17441" y="1"/>
                  </a:moveTo>
                  <a:cubicBezTo>
                    <a:pt x="17440" y="1"/>
                    <a:pt x="17437" y="1"/>
                    <a:pt x="17434" y="8"/>
                  </a:cubicBezTo>
                  <a:lnTo>
                    <a:pt x="17431" y="12"/>
                  </a:lnTo>
                  <a:lnTo>
                    <a:pt x="17431" y="15"/>
                  </a:lnTo>
                  <a:cubicBezTo>
                    <a:pt x="17146" y="351"/>
                    <a:pt x="11010" y="7554"/>
                    <a:pt x="0" y="8746"/>
                  </a:cubicBezTo>
                  <a:cubicBezTo>
                    <a:pt x="704" y="14023"/>
                    <a:pt x="1624" y="19276"/>
                    <a:pt x="2750" y="24487"/>
                  </a:cubicBezTo>
                  <a:lnTo>
                    <a:pt x="14169" y="24487"/>
                  </a:lnTo>
                  <a:lnTo>
                    <a:pt x="17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239090C5-5DAA-9B07-7843-5DB3900C1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44" y="787365"/>
            <a:ext cx="5575016" cy="4285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9B5BF12-3ECE-B8CF-5DD9-70D15FCC78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3" t="1193"/>
          <a:stretch/>
        </p:blipFill>
        <p:spPr>
          <a:xfrm>
            <a:off x="1047479" y="233054"/>
            <a:ext cx="7049042" cy="4677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0470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服裝, 人員, 足部穿著, 傢俱 的圖片&#10;&#10;自動產生的描述">
            <a:extLst>
              <a:ext uri="{FF2B5EF4-FFF2-40B4-BE49-F238E27FC236}">
                <a16:creationId xmlns:a16="http://schemas.microsoft.com/office/drawing/2014/main" id="{546532F1-04EF-04DD-5BBF-D90B4E6D95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14" t="5019" b="13412"/>
          <a:stretch/>
        </p:blipFill>
        <p:spPr>
          <a:xfrm rot="21397472">
            <a:off x="2023890" y="131008"/>
            <a:ext cx="3771815" cy="2419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圖片 3" descr="一張含有 服裝, 人員, 足部穿著, 簾 的圖片&#10;&#10;自動產生的描述">
            <a:extLst>
              <a:ext uri="{FF2B5EF4-FFF2-40B4-BE49-F238E27FC236}">
                <a16:creationId xmlns:a16="http://schemas.microsoft.com/office/drawing/2014/main" id="{72FF8342-5787-18B6-4F71-D3D8082B1A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92"/>
          <a:stretch/>
        </p:blipFill>
        <p:spPr>
          <a:xfrm rot="363720">
            <a:off x="4592692" y="2501891"/>
            <a:ext cx="3765570" cy="2342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圖片 4" descr="一張含有 服裝, 人員, 足部穿著, 簾 的圖片&#10;&#10;自動產生的描述">
            <a:extLst>
              <a:ext uri="{FF2B5EF4-FFF2-40B4-BE49-F238E27FC236}">
                <a16:creationId xmlns:a16="http://schemas.microsoft.com/office/drawing/2014/main" id="{F69B9C2A-5707-9C32-7F61-6CB35D0D0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66584">
            <a:off x="614469" y="2481217"/>
            <a:ext cx="3581302" cy="2387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6" descr="Free Best SVG, PNG Icon, Symbol. Download Image.">
            <a:extLst>
              <a:ext uri="{FF2B5EF4-FFF2-40B4-BE49-F238E27FC236}">
                <a16:creationId xmlns:a16="http://schemas.microsoft.com/office/drawing/2014/main" id="{1677C942-12FD-FC5C-93A1-683D778C4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5925">
            <a:off x="6057756" y="96342"/>
            <a:ext cx="2296236" cy="229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胜利手势png图片免费下载-素材0QkggWqeg-新图网">
            <a:extLst>
              <a:ext uri="{FF2B5EF4-FFF2-40B4-BE49-F238E27FC236}">
                <a16:creationId xmlns:a16="http://schemas.microsoft.com/office/drawing/2014/main" id="{E8E53247-08C6-1D3D-312C-8BBF01C9C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0" b="90000" l="10000" r="90000">
                        <a14:foregroundMark x1="64250" y1="10250" x2="65125" y2="10250"/>
                        <a14:foregroundMark x1="66250" y1="9750" x2="66250" y2="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072"/>
            <a:ext cx="1602777" cy="160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980476"/>
      </p:ext>
    </p:extLst>
  </p:cSld>
  <p:clrMapOvr>
    <a:masterClrMapping/>
  </p:clrMapOvr>
</p:sld>
</file>

<file path=ppt/theme/theme1.xml><?xml version="1.0" encoding="utf-8"?>
<a:theme xmlns:a="http://schemas.openxmlformats.org/drawingml/2006/main" name="Virtual Graduation by Slidesgo">
  <a:themeElements>
    <a:clrScheme name="Simple Light">
      <a:dk1>
        <a:srgbClr val="E3F1EE"/>
      </a:dk1>
      <a:lt1>
        <a:srgbClr val="D1EEE8"/>
      </a:lt1>
      <a:dk2>
        <a:srgbClr val="A8E0D4"/>
      </a:dk2>
      <a:lt2>
        <a:srgbClr val="20124D"/>
      </a:lt2>
      <a:accent1>
        <a:srgbClr val="3F1762"/>
      </a:accent1>
      <a:accent2>
        <a:srgbClr val="7C49A8"/>
      </a:accent2>
      <a:accent3>
        <a:srgbClr val="F79748"/>
      </a:accent3>
      <a:accent4>
        <a:srgbClr val="FFAE64"/>
      </a:accent4>
      <a:accent5>
        <a:srgbClr val="CE2438"/>
      </a:accent5>
      <a:accent6>
        <a:srgbClr val="EA5C5C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iddle School Virtual Graduation  by Slidesgo">
  <a:themeElements>
    <a:clrScheme name="Simple Light">
      <a:dk1>
        <a:srgbClr val="002A49"/>
      </a:dk1>
      <a:lt1>
        <a:srgbClr val="DAF7D9"/>
      </a:lt1>
      <a:dk2>
        <a:srgbClr val="67EEE0"/>
      </a:dk2>
      <a:lt2>
        <a:srgbClr val="00AABB"/>
      </a:lt2>
      <a:accent1>
        <a:srgbClr val="156A87"/>
      </a:accent1>
      <a:accent2>
        <a:srgbClr val="0B3D62"/>
      </a:accent2>
      <a:accent3>
        <a:srgbClr val="FC5D2A"/>
      </a:accent3>
      <a:accent4>
        <a:srgbClr val="FF9A53"/>
      </a:accent4>
      <a:accent5>
        <a:srgbClr val="FFE57A"/>
      </a:accent5>
      <a:accent6>
        <a:srgbClr val="EACC78"/>
      </a:accent6>
      <a:hlink>
        <a:srgbClr val="002A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511</Words>
  <Application>Microsoft Office PowerPoint</Application>
  <PresentationFormat>如螢幕大小 (16:9)</PresentationFormat>
  <Paragraphs>89</Paragraphs>
  <Slides>12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12</vt:i4>
      </vt:variant>
    </vt:vector>
  </HeadingPairs>
  <TitlesOfParts>
    <vt:vector size="27" baseType="lpstr">
      <vt:lpstr>Times New Roman</vt:lpstr>
      <vt:lpstr>Autour One</vt:lpstr>
      <vt:lpstr>標楷體</vt:lpstr>
      <vt:lpstr>Antic Slab</vt:lpstr>
      <vt:lpstr>Big Shoulders Text SemiBold</vt:lpstr>
      <vt:lpstr>Big Shoulders Text</vt:lpstr>
      <vt:lpstr>微軟正黑體</vt:lpstr>
      <vt:lpstr>Abel</vt:lpstr>
      <vt:lpstr>Barlow</vt:lpstr>
      <vt:lpstr>Didact Gothic</vt:lpstr>
      <vt:lpstr>Arial</vt:lpstr>
      <vt:lpstr>Chau Philomene One</vt:lpstr>
      <vt:lpstr>Changa One</vt:lpstr>
      <vt:lpstr>Virtual Graduation by Slidesgo</vt:lpstr>
      <vt:lpstr>Middle School Virtual Graduation  by Slidesgo</vt:lpstr>
      <vt:lpstr>家長學堂開學禮</vt:lpstr>
      <vt:lpstr>PowerPoint 簡報</vt:lpstr>
      <vt:lpstr>目的</vt:lpstr>
      <vt:lpstr>範疇一</vt:lpstr>
      <vt:lpstr>2023-2024「家長學堂」活動預告</vt:lpstr>
      <vt:lpstr>PowerPoint 簡報</vt:lpstr>
      <vt:lpstr>「家長學堂」獎勵計劃</vt:lpstr>
      <vt:lpstr>PowerPoint 簡報</vt:lpstr>
      <vt:lpstr>PowerPoint 簡報</vt:lpstr>
      <vt:lpstr>家長學堂資源庫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GRADUATION</dc:title>
  <dc:creator>教師</dc:creator>
  <cp:lastModifiedBy>王燕青</cp:lastModifiedBy>
  <cp:revision>52</cp:revision>
  <dcterms:modified xsi:type="dcterms:W3CDTF">2023-10-11T00:53:09Z</dcterms:modified>
</cp:coreProperties>
</file>